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72" r:id="rId3"/>
    <p:sldId id="787" r:id="rId4"/>
    <p:sldId id="786" r:id="rId5"/>
    <p:sldId id="285" r:id="rId6"/>
    <p:sldId id="257" r:id="rId7"/>
    <p:sldId id="280" r:id="rId8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2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2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2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2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2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2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2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2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2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000000"/>
              </a:solidFill>
              <a:prstDash val="solid"/>
              <a:round/>
            </a:ln>
          </a:left>
          <a:right>
            <a:ln w="9525" cap="flat">
              <a:solidFill>
                <a:srgbClr val="000000"/>
              </a:solidFill>
              <a:prstDash val="solid"/>
              <a:round/>
            </a:ln>
          </a:right>
          <a:top>
            <a:ln w="9525" cap="flat">
              <a:solidFill>
                <a:srgbClr val="000000"/>
              </a:solidFill>
              <a:prstDash val="solid"/>
              <a:round/>
            </a:ln>
          </a:top>
          <a:bottom>
            <a:ln w="9525" cap="flat">
              <a:solidFill>
                <a:srgbClr val="000000"/>
              </a:solidFill>
              <a:prstDash val="solid"/>
              <a:round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000000"/>
              </a:solidFill>
              <a:prstDash val="solid"/>
              <a:round/>
            </a:ln>
          </a:left>
          <a:right>
            <a:ln w="9525" cap="flat">
              <a:solidFill>
                <a:srgbClr val="000000"/>
              </a:solidFill>
              <a:prstDash val="solid"/>
              <a:round/>
            </a:ln>
          </a:right>
          <a:top>
            <a:ln w="9525" cap="flat">
              <a:solidFill>
                <a:srgbClr val="000000"/>
              </a:solidFill>
              <a:prstDash val="solid"/>
              <a:round/>
            </a:ln>
          </a:top>
          <a:bottom>
            <a:ln w="9525" cap="flat">
              <a:solidFill>
                <a:srgbClr val="000000"/>
              </a:solidFill>
              <a:prstDash val="solid"/>
              <a:round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000000"/>
              </a:solidFill>
              <a:prstDash val="solid"/>
              <a:round/>
            </a:ln>
          </a:left>
          <a:right>
            <a:ln w="9525" cap="flat">
              <a:solidFill>
                <a:srgbClr val="000000"/>
              </a:solidFill>
              <a:prstDash val="solid"/>
              <a:round/>
            </a:ln>
          </a:right>
          <a:top>
            <a:ln w="9525" cap="flat">
              <a:solidFill>
                <a:srgbClr val="000000"/>
              </a:solidFill>
              <a:prstDash val="solid"/>
              <a:round/>
            </a:ln>
          </a:top>
          <a:bottom>
            <a:ln w="9525" cap="flat">
              <a:solidFill>
                <a:srgbClr val="000000"/>
              </a:solidFill>
              <a:prstDash val="solid"/>
              <a:round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000000"/>
              </a:solidFill>
              <a:prstDash val="solid"/>
              <a:round/>
            </a:ln>
          </a:left>
          <a:right>
            <a:ln w="9525" cap="flat">
              <a:solidFill>
                <a:srgbClr val="000000"/>
              </a:solidFill>
              <a:prstDash val="solid"/>
              <a:round/>
            </a:ln>
          </a:right>
          <a:top>
            <a:ln w="9525" cap="flat">
              <a:solidFill>
                <a:srgbClr val="000000"/>
              </a:solidFill>
              <a:prstDash val="solid"/>
              <a:round/>
            </a:ln>
          </a:top>
          <a:bottom>
            <a:ln w="9525" cap="flat">
              <a:solidFill>
                <a:srgbClr val="000000"/>
              </a:solidFill>
              <a:prstDash val="solid"/>
              <a:round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FD5"/>
          </a:solidFill>
        </a:fill>
      </a:tcStyle>
    </a:wholeTbl>
    <a:band2H>
      <a:tcTxStyle/>
      <a:tcStyle>
        <a:tcBdr/>
        <a:fill>
          <a:solidFill>
            <a:srgbClr val="E8E9EB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E1EB"/>
          </a:solidFill>
        </a:fill>
      </a:tcStyle>
    </a:wholeTbl>
    <a:band2H>
      <a:tcTxStyle/>
      <a:tcStyle>
        <a:tcBdr/>
        <a:fill>
          <a:solidFill>
            <a:srgbClr val="EEF1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ED4CA"/>
          </a:solidFill>
        </a:fill>
      </a:tcStyle>
    </a:wholeTbl>
    <a:band2H>
      <a:tcTxStyle/>
      <a:tcStyle>
        <a:tcBdr/>
        <a:fill>
          <a:solidFill>
            <a:srgbClr val="F7EB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8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2"/>
              </a:solidFill>
              <a:prstDash val="solid"/>
              <a:round/>
            </a:ln>
          </a:top>
          <a:bottom>
            <a:ln w="254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2"/>
              </a:solidFill>
              <a:prstDash val="solid"/>
              <a:round/>
            </a:ln>
          </a:top>
          <a:bottom>
            <a:ln w="254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CCE"/>
          </a:solidFill>
        </a:fill>
      </a:tcStyle>
    </a:wholeTbl>
    <a:band2H>
      <a:tcTxStyle/>
      <a:tcStyle>
        <a:tcBdr/>
        <a:fill>
          <a:solidFill>
            <a:srgbClr val="E7E7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16" autoAdjust="0"/>
  </p:normalViewPr>
  <p:slideViewPr>
    <p:cSldViewPr snapToGrid="0">
      <p:cViewPr varScale="1">
        <p:scale>
          <a:sx n="81" d="100"/>
          <a:sy n="81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611533-09E2-49B9-ADBB-AC4AD82B522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2F988A-6125-4E9D-885F-857BD33247A8}">
      <dgm:prSet phldrT="[Текст]"/>
      <dgm:spPr/>
      <dgm:t>
        <a:bodyPr/>
        <a:lstStyle/>
        <a:p>
          <a:r>
            <a:rPr lang="ro-RO" dirty="0">
              <a:latin typeface="Arial" panose="020B0604020202020204" pitchFamily="34" charset="0"/>
              <a:cs typeface="Arial" panose="020B0604020202020204" pitchFamily="34" charset="0"/>
            </a:rPr>
            <a:t>SENATUL</a:t>
          </a:r>
        </a:p>
        <a:p>
          <a:r>
            <a:rPr lang="ro-RO" dirty="0">
              <a:latin typeface="Arial" panose="020B0604020202020204" pitchFamily="34" charset="0"/>
              <a:cs typeface="Arial" panose="020B0604020202020204" pitchFamily="34" charset="0"/>
            </a:rPr>
            <a:t>USARB</a:t>
          </a:r>
          <a:endParaRPr lang="ru-RU" b="1" dirty="0"/>
        </a:p>
      </dgm:t>
    </dgm:pt>
    <dgm:pt modelId="{F0540ABB-7F40-4C72-8666-99E4988B11F6}" type="parTrans" cxnId="{36D57AB4-30E8-47A2-B583-78F787EF2192}">
      <dgm:prSet/>
      <dgm:spPr/>
      <dgm:t>
        <a:bodyPr/>
        <a:lstStyle/>
        <a:p>
          <a:endParaRPr lang="ru-RU"/>
        </a:p>
      </dgm:t>
    </dgm:pt>
    <dgm:pt modelId="{9912E22A-2812-4B9B-8F2E-48C3C55655AD}" type="sibTrans" cxnId="{36D57AB4-30E8-47A2-B583-78F787EF2192}">
      <dgm:prSet/>
      <dgm:spPr/>
      <dgm:t>
        <a:bodyPr/>
        <a:lstStyle/>
        <a:p>
          <a:endParaRPr lang="ru-RU"/>
        </a:p>
      </dgm:t>
    </dgm:pt>
    <dgm:pt modelId="{9F451733-D448-4F03-B426-0CDE68FEE3B6}">
      <dgm:prSet phldrT="[Текст]"/>
      <dgm:spPr/>
      <dgm:t>
        <a:bodyPr/>
        <a:lstStyle/>
        <a:p>
          <a:r>
            <a:rPr lang="ro-RO" dirty="0">
              <a:latin typeface="Arial" panose="020B0604020202020204" pitchFamily="34" charset="0"/>
              <a:cs typeface="Arial" panose="020B0604020202020204" pitchFamily="34" charset="0"/>
            </a:rPr>
            <a:t>CONSILIUL DE </a:t>
          </a:r>
        </a:p>
        <a:p>
          <a:r>
            <a:rPr lang="ro-RO" dirty="0"/>
            <a:t>ADMINISTRATIE</a:t>
          </a:r>
          <a:endParaRPr lang="ru-RU" dirty="0"/>
        </a:p>
      </dgm:t>
    </dgm:pt>
    <dgm:pt modelId="{DABC0C56-AFAF-4EB9-B965-FB6093427E54}" type="parTrans" cxnId="{A9AAF0D9-5352-4051-9809-CEE8839827B2}">
      <dgm:prSet/>
      <dgm:spPr/>
      <dgm:t>
        <a:bodyPr/>
        <a:lstStyle/>
        <a:p>
          <a:endParaRPr lang="ru-RU"/>
        </a:p>
      </dgm:t>
    </dgm:pt>
    <dgm:pt modelId="{220D46E6-EE9D-4A8A-9B5F-142A70F11E8E}" type="sibTrans" cxnId="{A9AAF0D9-5352-4051-9809-CEE8839827B2}">
      <dgm:prSet/>
      <dgm:spPr/>
      <dgm:t>
        <a:bodyPr/>
        <a:lstStyle/>
        <a:p>
          <a:endParaRPr lang="ru-RU"/>
        </a:p>
      </dgm:t>
    </dgm:pt>
    <dgm:pt modelId="{225435FB-EE4F-4605-A9C0-BEE20892E60A}">
      <dgm:prSet/>
      <dgm:spPr/>
      <dgm:t>
        <a:bodyPr/>
        <a:lstStyle/>
        <a:p>
          <a:r>
            <a:rPr lang="ro-RO" dirty="0">
              <a:latin typeface="Arial" panose="020B0604020202020204" pitchFamily="34" charset="0"/>
              <a:cs typeface="Arial" panose="020B0604020202020204" pitchFamily="34" charset="0"/>
            </a:rPr>
            <a:t>COMISIILE </a:t>
          </a:r>
        </a:p>
        <a:p>
          <a:r>
            <a:rPr lang="ro-RO" dirty="0">
              <a:latin typeface="Arial" panose="020B0604020202020204" pitchFamily="34" charset="0"/>
              <a:cs typeface="Arial" panose="020B0604020202020204" pitchFamily="34" charset="0"/>
            </a:rPr>
            <a:t>SENATULUI</a:t>
          </a:r>
        </a:p>
      </dgm:t>
    </dgm:pt>
    <dgm:pt modelId="{6240EF52-47E0-4362-95E3-59F9C81F2696}" type="parTrans" cxnId="{1F872CE0-160E-4ABF-A4DA-D9DA77250A0E}">
      <dgm:prSet/>
      <dgm:spPr/>
      <dgm:t>
        <a:bodyPr/>
        <a:lstStyle/>
        <a:p>
          <a:endParaRPr lang="ru-RU"/>
        </a:p>
      </dgm:t>
    </dgm:pt>
    <dgm:pt modelId="{3D040271-6D26-4B7F-AB6A-9C554D1066A8}" type="sibTrans" cxnId="{1F872CE0-160E-4ABF-A4DA-D9DA77250A0E}">
      <dgm:prSet/>
      <dgm:spPr/>
      <dgm:t>
        <a:bodyPr/>
        <a:lstStyle/>
        <a:p>
          <a:endParaRPr lang="ru-RU"/>
        </a:p>
      </dgm:t>
    </dgm:pt>
    <dgm:pt modelId="{833042D8-64AE-4204-B70C-8031ADB8949E}">
      <dgm:prSet/>
      <dgm:spPr/>
      <dgm:t>
        <a:bodyPr/>
        <a:lstStyle/>
        <a:p>
          <a:r>
            <a:rPr lang="ro-RO" dirty="0">
              <a:latin typeface="Arial" panose="020B0604020202020204" pitchFamily="34" charset="0"/>
              <a:cs typeface="Arial" panose="020B0604020202020204" pitchFamily="34" charset="0"/>
            </a:rPr>
            <a:t>CONSILIUL CALITĂȚII</a:t>
          </a:r>
        </a:p>
      </dgm:t>
    </dgm:pt>
    <dgm:pt modelId="{096D40B2-1F28-4C5D-96CC-6107BBAFFE83}" type="parTrans" cxnId="{AA91DD08-F30C-40AE-AA4A-1E36EBDD5FAB}">
      <dgm:prSet/>
      <dgm:spPr/>
      <dgm:t>
        <a:bodyPr/>
        <a:lstStyle/>
        <a:p>
          <a:endParaRPr lang="ru-RU"/>
        </a:p>
      </dgm:t>
    </dgm:pt>
    <dgm:pt modelId="{1195D75E-0CE8-47B1-8FF2-DF1AC3ECB81F}" type="sibTrans" cxnId="{AA91DD08-F30C-40AE-AA4A-1E36EBDD5FAB}">
      <dgm:prSet/>
      <dgm:spPr/>
      <dgm:t>
        <a:bodyPr/>
        <a:lstStyle/>
        <a:p>
          <a:endParaRPr lang="ru-RU"/>
        </a:p>
      </dgm:t>
    </dgm:pt>
    <dgm:pt modelId="{125ECE30-EFA8-468C-94F7-11F7D50A61F2}">
      <dgm:prSet phldrT="[Текст]"/>
      <dgm:spPr/>
      <dgm:t>
        <a:bodyPr/>
        <a:lstStyle/>
        <a:p>
          <a:r>
            <a:rPr lang="ro-RO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CEAC FACULTĂȚI</a:t>
          </a:r>
          <a:endParaRPr lang="ru-RU" b="0" dirty="0"/>
        </a:p>
      </dgm:t>
    </dgm:pt>
    <dgm:pt modelId="{354F72B8-6ABB-4BD2-B1BF-7429D9F6488D}" type="parTrans" cxnId="{EA1F21AB-25E4-4AD1-A218-E8303D505607}">
      <dgm:prSet/>
      <dgm:spPr/>
      <dgm:t>
        <a:bodyPr/>
        <a:lstStyle/>
        <a:p>
          <a:endParaRPr lang="ru-RU"/>
        </a:p>
      </dgm:t>
    </dgm:pt>
    <dgm:pt modelId="{E6C36281-CEAD-42A4-B04D-70126C10E986}" type="sibTrans" cxnId="{EA1F21AB-25E4-4AD1-A218-E8303D505607}">
      <dgm:prSet/>
      <dgm:spPr/>
      <dgm:t>
        <a:bodyPr/>
        <a:lstStyle/>
        <a:p>
          <a:endParaRPr lang="ru-RU"/>
        </a:p>
      </dgm:t>
    </dgm:pt>
    <dgm:pt modelId="{A528C38D-E3C0-4235-8DE6-003AEB912527}">
      <dgm:prSet/>
      <dgm:spPr/>
      <dgm:t>
        <a:bodyPr/>
        <a:lstStyle/>
        <a:p>
          <a:r>
            <a:rPr lang="ro-RO" dirty="0">
              <a:latin typeface="Arial" panose="020B0604020202020204" pitchFamily="34" charset="0"/>
              <a:cs typeface="Arial" panose="020B0604020202020204" pitchFamily="34" charset="0"/>
            </a:rPr>
            <a:t>RESPONSABILI</a:t>
          </a:r>
        </a:p>
        <a:p>
          <a:r>
            <a:rPr lang="ro-RO" dirty="0">
              <a:latin typeface="Arial" panose="020B0604020202020204" pitchFamily="34" charset="0"/>
              <a:cs typeface="Arial" panose="020B0604020202020204" pitchFamily="34" charset="0"/>
            </a:rPr>
            <a:t>CATEDRE</a:t>
          </a:r>
        </a:p>
      </dgm:t>
    </dgm:pt>
    <dgm:pt modelId="{B15BB2E7-3112-48A0-B59E-F0D095319C65}" type="parTrans" cxnId="{ADC0B423-2F5A-4ED5-B74B-AE8207E4B854}">
      <dgm:prSet/>
      <dgm:spPr/>
      <dgm:t>
        <a:bodyPr/>
        <a:lstStyle/>
        <a:p>
          <a:endParaRPr lang="ru-RU"/>
        </a:p>
      </dgm:t>
    </dgm:pt>
    <dgm:pt modelId="{E126092C-41F5-4AFB-BB00-384D29E2A688}" type="sibTrans" cxnId="{ADC0B423-2F5A-4ED5-B74B-AE8207E4B854}">
      <dgm:prSet/>
      <dgm:spPr/>
      <dgm:t>
        <a:bodyPr/>
        <a:lstStyle/>
        <a:p>
          <a:endParaRPr lang="ru-RU"/>
        </a:p>
      </dgm:t>
    </dgm:pt>
    <dgm:pt modelId="{8226ABC2-90E6-4470-AF94-806334EFBD0E}">
      <dgm:prSet/>
      <dgm:spPr/>
      <dgm:t>
        <a:bodyPr/>
        <a:lstStyle/>
        <a:p>
          <a:r>
            <a:rPr lang="ro-RO" dirty="0">
              <a:latin typeface="Arial" panose="020B0604020202020204" pitchFamily="34" charset="0"/>
              <a:cs typeface="Arial" panose="020B0604020202020204" pitchFamily="34" charset="0"/>
            </a:rPr>
            <a:t>AUDITORI</a:t>
          </a:r>
        </a:p>
      </dgm:t>
    </dgm:pt>
    <dgm:pt modelId="{641A3BF9-F961-41A5-947C-40AD658751D9}" type="parTrans" cxnId="{550EE926-C79A-4A25-B7FB-2A6C0BD3DCE7}">
      <dgm:prSet/>
      <dgm:spPr/>
      <dgm:t>
        <a:bodyPr/>
        <a:lstStyle/>
        <a:p>
          <a:endParaRPr lang="ru-RU"/>
        </a:p>
      </dgm:t>
    </dgm:pt>
    <dgm:pt modelId="{0DAB5066-6539-4C76-8231-000E216ED51D}" type="sibTrans" cxnId="{550EE926-C79A-4A25-B7FB-2A6C0BD3DCE7}">
      <dgm:prSet/>
      <dgm:spPr/>
      <dgm:t>
        <a:bodyPr/>
        <a:lstStyle/>
        <a:p>
          <a:endParaRPr lang="ru-RU"/>
        </a:p>
      </dgm:t>
    </dgm:pt>
    <dgm:pt modelId="{E3A5CF86-ABC5-4742-965C-89287DB71C24}">
      <dgm:prSet phldrT="[Текст]"/>
      <dgm:spPr/>
      <dgm:t>
        <a:bodyPr/>
        <a:lstStyle/>
        <a:p>
          <a:r>
            <a:rPr lang="ro-RO" b="1" dirty="0"/>
            <a:t>CDSI</a:t>
          </a:r>
          <a:endParaRPr lang="ru-RU" b="1" dirty="0"/>
        </a:p>
      </dgm:t>
    </dgm:pt>
    <dgm:pt modelId="{66A37B50-52E0-483E-A1A2-0A2F6B8E8D4A}" type="parTrans" cxnId="{A4E13E5A-D85D-49B8-8026-87F8796D4FE4}">
      <dgm:prSet/>
      <dgm:spPr/>
      <dgm:t>
        <a:bodyPr/>
        <a:lstStyle/>
        <a:p>
          <a:endParaRPr lang="ro-RO"/>
        </a:p>
      </dgm:t>
    </dgm:pt>
    <dgm:pt modelId="{CD6E8894-D077-4D8B-A4FB-AE33FCFFEB59}" type="sibTrans" cxnId="{A4E13E5A-D85D-49B8-8026-87F8796D4FE4}">
      <dgm:prSet/>
      <dgm:spPr/>
      <dgm:t>
        <a:bodyPr/>
        <a:lstStyle/>
        <a:p>
          <a:endParaRPr lang="ro-RO"/>
        </a:p>
      </dgm:t>
    </dgm:pt>
    <dgm:pt modelId="{CEEF8819-1E95-411B-BC04-5EC6E7524282}" type="pres">
      <dgm:prSet presAssocID="{40611533-09E2-49B9-ADBB-AC4AD82B52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B11AEDB-BF8A-44EA-9B29-D43FDE06B3AE}" type="pres">
      <dgm:prSet presAssocID="{F22F988A-6125-4E9D-885F-857BD33247A8}" presName="hierRoot1" presStyleCnt="0"/>
      <dgm:spPr/>
    </dgm:pt>
    <dgm:pt modelId="{983DCE03-2D68-4B4D-B7FE-DF23E9E786A8}" type="pres">
      <dgm:prSet presAssocID="{F22F988A-6125-4E9D-885F-857BD33247A8}" presName="composite" presStyleCnt="0"/>
      <dgm:spPr/>
    </dgm:pt>
    <dgm:pt modelId="{3606A0EE-10DB-4108-9FD0-E674C16154F8}" type="pres">
      <dgm:prSet presAssocID="{F22F988A-6125-4E9D-885F-857BD33247A8}" presName="background" presStyleLbl="node0" presStyleIdx="0" presStyleCnt="2"/>
      <dgm:spPr/>
    </dgm:pt>
    <dgm:pt modelId="{6FF5CDDB-CBB6-4C11-904D-E60776EB980E}" type="pres">
      <dgm:prSet presAssocID="{F22F988A-6125-4E9D-885F-857BD33247A8}" presName="text" presStyleLbl="fgAcc0" presStyleIdx="0" presStyleCnt="2" custLinFactNeighborX="-58898" custLinFactNeighborY="-15511">
        <dgm:presLayoutVars>
          <dgm:chPref val="3"/>
        </dgm:presLayoutVars>
      </dgm:prSet>
      <dgm:spPr/>
    </dgm:pt>
    <dgm:pt modelId="{33BBF717-09DC-4B93-A045-8CE262E15C8A}" type="pres">
      <dgm:prSet presAssocID="{F22F988A-6125-4E9D-885F-857BD33247A8}" presName="hierChild2" presStyleCnt="0"/>
      <dgm:spPr/>
    </dgm:pt>
    <dgm:pt modelId="{FDD3C969-6AAC-4BEB-96CE-AB8CDDF26E1E}" type="pres">
      <dgm:prSet presAssocID="{DABC0C56-AFAF-4EB9-B965-FB6093427E54}" presName="Name10" presStyleLbl="parChTrans1D2" presStyleIdx="0" presStyleCnt="3"/>
      <dgm:spPr/>
    </dgm:pt>
    <dgm:pt modelId="{792E29C1-4411-493B-B331-D7F634695A45}" type="pres">
      <dgm:prSet presAssocID="{9F451733-D448-4F03-B426-0CDE68FEE3B6}" presName="hierRoot2" presStyleCnt="0"/>
      <dgm:spPr/>
    </dgm:pt>
    <dgm:pt modelId="{05E6AD3A-A355-4843-B913-01A5E6D88C96}" type="pres">
      <dgm:prSet presAssocID="{9F451733-D448-4F03-B426-0CDE68FEE3B6}" presName="composite2" presStyleCnt="0"/>
      <dgm:spPr/>
    </dgm:pt>
    <dgm:pt modelId="{B0045C8E-C8DD-48CE-AD8E-C39CF812ADD4}" type="pres">
      <dgm:prSet presAssocID="{9F451733-D448-4F03-B426-0CDE68FEE3B6}" presName="background2" presStyleLbl="node2" presStyleIdx="0" presStyleCnt="3"/>
      <dgm:spPr/>
    </dgm:pt>
    <dgm:pt modelId="{33482450-BF07-4400-99C4-FFBAD00FE83D}" type="pres">
      <dgm:prSet presAssocID="{9F451733-D448-4F03-B426-0CDE68FEE3B6}" presName="text2" presStyleLbl="fgAcc2" presStyleIdx="0" presStyleCnt="3">
        <dgm:presLayoutVars>
          <dgm:chPref val="3"/>
        </dgm:presLayoutVars>
      </dgm:prSet>
      <dgm:spPr/>
    </dgm:pt>
    <dgm:pt modelId="{55E1521D-553E-43D6-89C0-4175CA0030CE}" type="pres">
      <dgm:prSet presAssocID="{9F451733-D448-4F03-B426-0CDE68FEE3B6}" presName="hierChild3" presStyleCnt="0"/>
      <dgm:spPr/>
    </dgm:pt>
    <dgm:pt modelId="{42D046CE-BF3F-4D9C-A5ED-C2601DC35115}" type="pres">
      <dgm:prSet presAssocID="{354F72B8-6ABB-4BD2-B1BF-7429D9F6488D}" presName="Name17" presStyleLbl="parChTrans1D3" presStyleIdx="0" presStyleCnt="3"/>
      <dgm:spPr/>
    </dgm:pt>
    <dgm:pt modelId="{377088A6-D68B-46EF-9D56-680D7C740E22}" type="pres">
      <dgm:prSet presAssocID="{125ECE30-EFA8-468C-94F7-11F7D50A61F2}" presName="hierRoot3" presStyleCnt="0"/>
      <dgm:spPr/>
    </dgm:pt>
    <dgm:pt modelId="{5F2BC2F6-304B-43DF-8F12-5C37582FF6C8}" type="pres">
      <dgm:prSet presAssocID="{125ECE30-EFA8-468C-94F7-11F7D50A61F2}" presName="composite3" presStyleCnt="0"/>
      <dgm:spPr/>
    </dgm:pt>
    <dgm:pt modelId="{AEDC27F8-6F9A-4866-8299-93BC0CFB8718}" type="pres">
      <dgm:prSet presAssocID="{125ECE30-EFA8-468C-94F7-11F7D50A61F2}" presName="background3" presStyleLbl="node3" presStyleIdx="0" presStyleCnt="3"/>
      <dgm:spPr/>
    </dgm:pt>
    <dgm:pt modelId="{0835C5CC-A829-4980-8DBA-4F75CFC8619E}" type="pres">
      <dgm:prSet presAssocID="{125ECE30-EFA8-468C-94F7-11F7D50A61F2}" presName="text3" presStyleLbl="fgAcc3" presStyleIdx="0" presStyleCnt="3">
        <dgm:presLayoutVars>
          <dgm:chPref val="3"/>
        </dgm:presLayoutVars>
      </dgm:prSet>
      <dgm:spPr/>
    </dgm:pt>
    <dgm:pt modelId="{9C0D96C9-E2CF-41EF-8949-57236885899E}" type="pres">
      <dgm:prSet presAssocID="{125ECE30-EFA8-468C-94F7-11F7D50A61F2}" presName="hierChild4" presStyleCnt="0"/>
      <dgm:spPr/>
    </dgm:pt>
    <dgm:pt modelId="{E284170C-1A29-457F-9AE2-C1E37BF6884F}" type="pres">
      <dgm:prSet presAssocID="{6240EF52-47E0-4362-95E3-59F9C81F2696}" presName="Name10" presStyleLbl="parChTrans1D2" presStyleIdx="1" presStyleCnt="3"/>
      <dgm:spPr/>
    </dgm:pt>
    <dgm:pt modelId="{B1FEDEDC-C270-4314-A913-F88BB9082BD7}" type="pres">
      <dgm:prSet presAssocID="{225435FB-EE4F-4605-A9C0-BEE20892E60A}" presName="hierRoot2" presStyleCnt="0"/>
      <dgm:spPr/>
    </dgm:pt>
    <dgm:pt modelId="{7AC8E70F-27AC-4B19-8556-879CD805EBF4}" type="pres">
      <dgm:prSet presAssocID="{225435FB-EE4F-4605-A9C0-BEE20892E60A}" presName="composite2" presStyleCnt="0"/>
      <dgm:spPr/>
    </dgm:pt>
    <dgm:pt modelId="{E7D734F8-E912-4FA5-80F7-4B761743E701}" type="pres">
      <dgm:prSet presAssocID="{225435FB-EE4F-4605-A9C0-BEE20892E60A}" presName="background2" presStyleLbl="node2" presStyleIdx="1" presStyleCnt="3"/>
      <dgm:spPr/>
    </dgm:pt>
    <dgm:pt modelId="{82CA1415-A27E-4DFE-94CE-CD04A44B672F}" type="pres">
      <dgm:prSet presAssocID="{225435FB-EE4F-4605-A9C0-BEE20892E60A}" presName="text2" presStyleLbl="fgAcc2" presStyleIdx="1" presStyleCnt="3">
        <dgm:presLayoutVars>
          <dgm:chPref val="3"/>
        </dgm:presLayoutVars>
      </dgm:prSet>
      <dgm:spPr/>
    </dgm:pt>
    <dgm:pt modelId="{BF6F9AC8-63C1-4C29-8B26-C9E8CDBAF25D}" type="pres">
      <dgm:prSet presAssocID="{225435FB-EE4F-4605-A9C0-BEE20892E60A}" presName="hierChild3" presStyleCnt="0"/>
      <dgm:spPr/>
    </dgm:pt>
    <dgm:pt modelId="{FFD0F8E9-02B4-43C6-BF9E-5E4D6B78F8AF}" type="pres">
      <dgm:prSet presAssocID="{B15BB2E7-3112-48A0-B59E-F0D095319C65}" presName="Name17" presStyleLbl="parChTrans1D3" presStyleIdx="1" presStyleCnt="3"/>
      <dgm:spPr/>
    </dgm:pt>
    <dgm:pt modelId="{EA4B4860-7AEC-4D23-8B7C-609F38119E34}" type="pres">
      <dgm:prSet presAssocID="{A528C38D-E3C0-4235-8DE6-003AEB912527}" presName="hierRoot3" presStyleCnt="0"/>
      <dgm:spPr/>
    </dgm:pt>
    <dgm:pt modelId="{A44BEF3F-F6F6-4098-977C-CD12A648CDBC}" type="pres">
      <dgm:prSet presAssocID="{A528C38D-E3C0-4235-8DE6-003AEB912527}" presName="composite3" presStyleCnt="0"/>
      <dgm:spPr/>
    </dgm:pt>
    <dgm:pt modelId="{350F74A1-D983-4900-A8EC-C7985DD2107D}" type="pres">
      <dgm:prSet presAssocID="{A528C38D-E3C0-4235-8DE6-003AEB912527}" presName="background3" presStyleLbl="node3" presStyleIdx="1" presStyleCnt="3"/>
      <dgm:spPr/>
    </dgm:pt>
    <dgm:pt modelId="{9C0179EC-781E-44A1-97AE-DE942FF9801E}" type="pres">
      <dgm:prSet presAssocID="{A528C38D-E3C0-4235-8DE6-003AEB912527}" presName="text3" presStyleLbl="fgAcc3" presStyleIdx="1" presStyleCnt="3">
        <dgm:presLayoutVars>
          <dgm:chPref val="3"/>
        </dgm:presLayoutVars>
      </dgm:prSet>
      <dgm:spPr/>
    </dgm:pt>
    <dgm:pt modelId="{F50DB70B-336F-481D-A3A5-0684EE03AD92}" type="pres">
      <dgm:prSet presAssocID="{A528C38D-E3C0-4235-8DE6-003AEB912527}" presName="hierChild4" presStyleCnt="0"/>
      <dgm:spPr/>
    </dgm:pt>
    <dgm:pt modelId="{B85F74C2-501B-4574-B2E8-B37D69A75BF2}" type="pres">
      <dgm:prSet presAssocID="{096D40B2-1F28-4C5D-96CC-6107BBAFFE83}" presName="Name10" presStyleLbl="parChTrans1D2" presStyleIdx="2" presStyleCnt="3"/>
      <dgm:spPr/>
    </dgm:pt>
    <dgm:pt modelId="{FE58D39F-3312-4665-A812-B613E60FF0BA}" type="pres">
      <dgm:prSet presAssocID="{833042D8-64AE-4204-B70C-8031ADB8949E}" presName="hierRoot2" presStyleCnt="0"/>
      <dgm:spPr/>
    </dgm:pt>
    <dgm:pt modelId="{68AF306B-D723-4A19-B9FE-6226EC1782C8}" type="pres">
      <dgm:prSet presAssocID="{833042D8-64AE-4204-B70C-8031ADB8949E}" presName="composite2" presStyleCnt="0"/>
      <dgm:spPr/>
    </dgm:pt>
    <dgm:pt modelId="{F1B8762A-78D8-435C-864D-814238519836}" type="pres">
      <dgm:prSet presAssocID="{833042D8-64AE-4204-B70C-8031ADB8949E}" presName="background2" presStyleLbl="node2" presStyleIdx="2" presStyleCnt="3"/>
      <dgm:spPr/>
    </dgm:pt>
    <dgm:pt modelId="{F2CA5550-6BAE-4152-BCE6-BA4F8826A825}" type="pres">
      <dgm:prSet presAssocID="{833042D8-64AE-4204-B70C-8031ADB8949E}" presName="text2" presStyleLbl="fgAcc2" presStyleIdx="2" presStyleCnt="3">
        <dgm:presLayoutVars>
          <dgm:chPref val="3"/>
        </dgm:presLayoutVars>
      </dgm:prSet>
      <dgm:spPr/>
    </dgm:pt>
    <dgm:pt modelId="{AD6044E5-A414-4DFA-B340-97FB72105EBF}" type="pres">
      <dgm:prSet presAssocID="{833042D8-64AE-4204-B70C-8031ADB8949E}" presName="hierChild3" presStyleCnt="0"/>
      <dgm:spPr/>
    </dgm:pt>
    <dgm:pt modelId="{EE3494AE-F157-4583-8C15-1817BD1D89A3}" type="pres">
      <dgm:prSet presAssocID="{641A3BF9-F961-41A5-947C-40AD658751D9}" presName="Name17" presStyleLbl="parChTrans1D3" presStyleIdx="2" presStyleCnt="3"/>
      <dgm:spPr/>
    </dgm:pt>
    <dgm:pt modelId="{1E635FDF-495E-4952-ACD2-E251B1E7B8B4}" type="pres">
      <dgm:prSet presAssocID="{8226ABC2-90E6-4470-AF94-806334EFBD0E}" presName="hierRoot3" presStyleCnt="0"/>
      <dgm:spPr/>
    </dgm:pt>
    <dgm:pt modelId="{8585523D-B513-46E3-AE6D-1D873C9E9DC8}" type="pres">
      <dgm:prSet presAssocID="{8226ABC2-90E6-4470-AF94-806334EFBD0E}" presName="composite3" presStyleCnt="0"/>
      <dgm:spPr/>
    </dgm:pt>
    <dgm:pt modelId="{109CB995-BF2E-4821-9128-AA7D1A9AFB68}" type="pres">
      <dgm:prSet presAssocID="{8226ABC2-90E6-4470-AF94-806334EFBD0E}" presName="background3" presStyleLbl="node3" presStyleIdx="2" presStyleCnt="3"/>
      <dgm:spPr/>
    </dgm:pt>
    <dgm:pt modelId="{056FA3F1-A3B3-4154-B7EA-FD7FDC3CBEC9}" type="pres">
      <dgm:prSet presAssocID="{8226ABC2-90E6-4470-AF94-806334EFBD0E}" presName="text3" presStyleLbl="fgAcc3" presStyleIdx="2" presStyleCnt="3">
        <dgm:presLayoutVars>
          <dgm:chPref val="3"/>
        </dgm:presLayoutVars>
      </dgm:prSet>
      <dgm:spPr/>
    </dgm:pt>
    <dgm:pt modelId="{10352C27-FF27-4255-9336-46D135A2D84D}" type="pres">
      <dgm:prSet presAssocID="{8226ABC2-90E6-4470-AF94-806334EFBD0E}" presName="hierChild4" presStyleCnt="0"/>
      <dgm:spPr/>
    </dgm:pt>
    <dgm:pt modelId="{33129A46-99F6-47B1-AB31-53A4AA01CF6D}" type="pres">
      <dgm:prSet presAssocID="{E3A5CF86-ABC5-4742-965C-89287DB71C24}" presName="hierRoot1" presStyleCnt="0"/>
      <dgm:spPr/>
    </dgm:pt>
    <dgm:pt modelId="{B1E814BC-6F09-4E6E-B138-E5CCF4409BDD}" type="pres">
      <dgm:prSet presAssocID="{E3A5CF86-ABC5-4742-965C-89287DB71C24}" presName="composite" presStyleCnt="0"/>
      <dgm:spPr/>
    </dgm:pt>
    <dgm:pt modelId="{4F3FFF8B-2DC1-467A-9505-8E646486D519}" type="pres">
      <dgm:prSet presAssocID="{E3A5CF86-ABC5-4742-965C-89287DB71C24}" presName="background" presStyleLbl="node0" presStyleIdx="1" presStyleCnt="2"/>
      <dgm:spPr/>
    </dgm:pt>
    <dgm:pt modelId="{D909E55F-C42D-47A0-B978-A211648CDE41}" type="pres">
      <dgm:prSet presAssocID="{E3A5CF86-ABC5-4742-965C-89287DB71C24}" presName="text" presStyleLbl="fgAcc0" presStyleIdx="1" presStyleCnt="2" custLinFactNeighborX="-46653" custLinFactNeighborY="-7432">
        <dgm:presLayoutVars>
          <dgm:chPref val="3"/>
        </dgm:presLayoutVars>
      </dgm:prSet>
      <dgm:spPr/>
    </dgm:pt>
    <dgm:pt modelId="{E1639A42-1A69-4CEF-A0D4-543322ACF54C}" type="pres">
      <dgm:prSet presAssocID="{E3A5CF86-ABC5-4742-965C-89287DB71C24}" presName="hierChild2" presStyleCnt="0"/>
      <dgm:spPr/>
    </dgm:pt>
  </dgm:ptLst>
  <dgm:cxnLst>
    <dgm:cxn modelId="{32D9BB05-6112-4258-A523-7C00F4C6B0AE}" type="presOf" srcId="{6240EF52-47E0-4362-95E3-59F9C81F2696}" destId="{E284170C-1A29-457F-9AE2-C1E37BF6884F}" srcOrd="0" destOrd="0" presId="urn:microsoft.com/office/officeart/2005/8/layout/hierarchy1"/>
    <dgm:cxn modelId="{62E94C07-9291-4BC3-B290-E235F626B16F}" type="presOf" srcId="{40611533-09E2-49B9-ADBB-AC4AD82B5222}" destId="{CEEF8819-1E95-411B-BC04-5EC6E7524282}" srcOrd="0" destOrd="0" presId="urn:microsoft.com/office/officeart/2005/8/layout/hierarchy1"/>
    <dgm:cxn modelId="{AA91DD08-F30C-40AE-AA4A-1E36EBDD5FAB}" srcId="{F22F988A-6125-4E9D-885F-857BD33247A8}" destId="{833042D8-64AE-4204-B70C-8031ADB8949E}" srcOrd="2" destOrd="0" parTransId="{096D40B2-1F28-4C5D-96CC-6107BBAFFE83}" sibTransId="{1195D75E-0CE8-47B1-8FF2-DF1AC3ECB81F}"/>
    <dgm:cxn modelId="{CA43750E-D10D-4298-9CD8-DF40EB5C2F7C}" type="presOf" srcId="{DABC0C56-AFAF-4EB9-B965-FB6093427E54}" destId="{FDD3C969-6AAC-4BEB-96CE-AB8CDDF26E1E}" srcOrd="0" destOrd="0" presId="urn:microsoft.com/office/officeart/2005/8/layout/hierarchy1"/>
    <dgm:cxn modelId="{E3480F10-C1F6-47B5-BEB1-6C886A69FBCB}" type="presOf" srcId="{9F451733-D448-4F03-B426-0CDE68FEE3B6}" destId="{33482450-BF07-4400-99C4-FFBAD00FE83D}" srcOrd="0" destOrd="0" presId="urn:microsoft.com/office/officeart/2005/8/layout/hierarchy1"/>
    <dgm:cxn modelId="{D971DD14-E69E-4F64-BE81-3E67A3F40CBF}" type="presOf" srcId="{8226ABC2-90E6-4470-AF94-806334EFBD0E}" destId="{056FA3F1-A3B3-4154-B7EA-FD7FDC3CBEC9}" srcOrd="0" destOrd="0" presId="urn:microsoft.com/office/officeart/2005/8/layout/hierarchy1"/>
    <dgm:cxn modelId="{ADC0B423-2F5A-4ED5-B74B-AE8207E4B854}" srcId="{225435FB-EE4F-4605-A9C0-BEE20892E60A}" destId="{A528C38D-E3C0-4235-8DE6-003AEB912527}" srcOrd="0" destOrd="0" parTransId="{B15BB2E7-3112-48A0-B59E-F0D095319C65}" sibTransId="{E126092C-41F5-4AFB-BB00-384D29E2A688}"/>
    <dgm:cxn modelId="{550EE926-C79A-4A25-B7FB-2A6C0BD3DCE7}" srcId="{833042D8-64AE-4204-B70C-8031ADB8949E}" destId="{8226ABC2-90E6-4470-AF94-806334EFBD0E}" srcOrd="0" destOrd="0" parTransId="{641A3BF9-F961-41A5-947C-40AD658751D9}" sibTransId="{0DAB5066-6539-4C76-8231-000E216ED51D}"/>
    <dgm:cxn modelId="{B1990833-84B5-4A2F-935E-DB180C9DB434}" type="presOf" srcId="{A528C38D-E3C0-4235-8DE6-003AEB912527}" destId="{9C0179EC-781E-44A1-97AE-DE942FF9801E}" srcOrd="0" destOrd="0" presId="urn:microsoft.com/office/officeart/2005/8/layout/hierarchy1"/>
    <dgm:cxn modelId="{74D6A83C-C421-4B0C-B0CC-92E720C090D3}" type="presOf" srcId="{F22F988A-6125-4E9D-885F-857BD33247A8}" destId="{6FF5CDDB-CBB6-4C11-904D-E60776EB980E}" srcOrd="0" destOrd="0" presId="urn:microsoft.com/office/officeart/2005/8/layout/hierarchy1"/>
    <dgm:cxn modelId="{DE2FBE3F-6A43-4060-8DE0-322D4E198172}" type="presOf" srcId="{354F72B8-6ABB-4BD2-B1BF-7429D9F6488D}" destId="{42D046CE-BF3F-4D9C-A5ED-C2601DC35115}" srcOrd="0" destOrd="0" presId="urn:microsoft.com/office/officeart/2005/8/layout/hierarchy1"/>
    <dgm:cxn modelId="{2831335E-99B5-4B81-BB5B-5832C1A158AA}" type="presOf" srcId="{E3A5CF86-ABC5-4742-965C-89287DB71C24}" destId="{D909E55F-C42D-47A0-B978-A211648CDE41}" srcOrd="0" destOrd="0" presId="urn:microsoft.com/office/officeart/2005/8/layout/hierarchy1"/>
    <dgm:cxn modelId="{56584B67-E799-45E6-B9BF-72F817BC3893}" type="presOf" srcId="{641A3BF9-F961-41A5-947C-40AD658751D9}" destId="{EE3494AE-F157-4583-8C15-1817BD1D89A3}" srcOrd="0" destOrd="0" presId="urn:microsoft.com/office/officeart/2005/8/layout/hierarchy1"/>
    <dgm:cxn modelId="{024A404D-D59B-4BF7-B1F5-C355011A1949}" type="presOf" srcId="{096D40B2-1F28-4C5D-96CC-6107BBAFFE83}" destId="{B85F74C2-501B-4574-B2E8-B37D69A75BF2}" srcOrd="0" destOrd="0" presId="urn:microsoft.com/office/officeart/2005/8/layout/hierarchy1"/>
    <dgm:cxn modelId="{A4E13E5A-D85D-49B8-8026-87F8796D4FE4}" srcId="{40611533-09E2-49B9-ADBB-AC4AD82B5222}" destId="{E3A5CF86-ABC5-4742-965C-89287DB71C24}" srcOrd="1" destOrd="0" parTransId="{66A37B50-52E0-483E-A1A2-0A2F6B8E8D4A}" sibTransId="{CD6E8894-D077-4D8B-A4FB-AE33FCFFEB59}"/>
    <dgm:cxn modelId="{BA66128A-D70F-431E-B4ED-6895CF940A6C}" type="presOf" srcId="{125ECE30-EFA8-468C-94F7-11F7D50A61F2}" destId="{0835C5CC-A829-4980-8DBA-4F75CFC8619E}" srcOrd="0" destOrd="0" presId="urn:microsoft.com/office/officeart/2005/8/layout/hierarchy1"/>
    <dgm:cxn modelId="{83B5B99E-9CF8-4E39-B8EE-B662DBE5AD59}" type="presOf" srcId="{833042D8-64AE-4204-B70C-8031ADB8949E}" destId="{F2CA5550-6BAE-4152-BCE6-BA4F8826A825}" srcOrd="0" destOrd="0" presId="urn:microsoft.com/office/officeart/2005/8/layout/hierarchy1"/>
    <dgm:cxn modelId="{FD29E4A7-74FB-40F0-A7CB-7E423116F52F}" type="presOf" srcId="{225435FB-EE4F-4605-A9C0-BEE20892E60A}" destId="{82CA1415-A27E-4DFE-94CE-CD04A44B672F}" srcOrd="0" destOrd="0" presId="urn:microsoft.com/office/officeart/2005/8/layout/hierarchy1"/>
    <dgm:cxn modelId="{EA1F21AB-25E4-4AD1-A218-E8303D505607}" srcId="{9F451733-D448-4F03-B426-0CDE68FEE3B6}" destId="{125ECE30-EFA8-468C-94F7-11F7D50A61F2}" srcOrd="0" destOrd="0" parTransId="{354F72B8-6ABB-4BD2-B1BF-7429D9F6488D}" sibTransId="{E6C36281-CEAD-42A4-B04D-70126C10E986}"/>
    <dgm:cxn modelId="{36D57AB4-30E8-47A2-B583-78F787EF2192}" srcId="{40611533-09E2-49B9-ADBB-AC4AD82B5222}" destId="{F22F988A-6125-4E9D-885F-857BD33247A8}" srcOrd="0" destOrd="0" parTransId="{F0540ABB-7F40-4C72-8666-99E4988B11F6}" sibTransId="{9912E22A-2812-4B9B-8F2E-48C3C55655AD}"/>
    <dgm:cxn modelId="{A9AAF0D9-5352-4051-9809-CEE8839827B2}" srcId="{F22F988A-6125-4E9D-885F-857BD33247A8}" destId="{9F451733-D448-4F03-B426-0CDE68FEE3B6}" srcOrd="0" destOrd="0" parTransId="{DABC0C56-AFAF-4EB9-B965-FB6093427E54}" sibTransId="{220D46E6-EE9D-4A8A-9B5F-142A70F11E8E}"/>
    <dgm:cxn modelId="{1F872CE0-160E-4ABF-A4DA-D9DA77250A0E}" srcId="{F22F988A-6125-4E9D-885F-857BD33247A8}" destId="{225435FB-EE4F-4605-A9C0-BEE20892E60A}" srcOrd="1" destOrd="0" parTransId="{6240EF52-47E0-4362-95E3-59F9C81F2696}" sibTransId="{3D040271-6D26-4B7F-AB6A-9C554D1066A8}"/>
    <dgm:cxn modelId="{2C2936F8-E0B3-4F69-9679-22EBC91175FC}" type="presOf" srcId="{B15BB2E7-3112-48A0-B59E-F0D095319C65}" destId="{FFD0F8E9-02B4-43C6-BF9E-5E4D6B78F8AF}" srcOrd="0" destOrd="0" presId="urn:microsoft.com/office/officeart/2005/8/layout/hierarchy1"/>
    <dgm:cxn modelId="{35C66CF7-85BB-46B9-9275-89178F65AFD4}" type="presParOf" srcId="{CEEF8819-1E95-411B-BC04-5EC6E7524282}" destId="{AB11AEDB-BF8A-44EA-9B29-D43FDE06B3AE}" srcOrd="0" destOrd="0" presId="urn:microsoft.com/office/officeart/2005/8/layout/hierarchy1"/>
    <dgm:cxn modelId="{19E6E938-852C-499C-8BA9-56BC0F56E072}" type="presParOf" srcId="{AB11AEDB-BF8A-44EA-9B29-D43FDE06B3AE}" destId="{983DCE03-2D68-4B4D-B7FE-DF23E9E786A8}" srcOrd="0" destOrd="0" presId="urn:microsoft.com/office/officeart/2005/8/layout/hierarchy1"/>
    <dgm:cxn modelId="{38D32A11-20B2-4F4F-B94D-F3AC435359DC}" type="presParOf" srcId="{983DCE03-2D68-4B4D-B7FE-DF23E9E786A8}" destId="{3606A0EE-10DB-4108-9FD0-E674C16154F8}" srcOrd="0" destOrd="0" presId="urn:microsoft.com/office/officeart/2005/8/layout/hierarchy1"/>
    <dgm:cxn modelId="{45EA3C18-2E55-4BB2-BC0C-8CF6D243EE08}" type="presParOf" srcId="{983DCE03-2D68-4B4D-B7FE-DF23E9E786A8}" destId="{6FF5CDDB-CBB6-4C11-904D-E60776EB980E}" srcOrd="1" destOrd="0" presId="urn:microsoft.com/office/officeart/2005/8/layout/hierarchy1"/>
    <dgm:cxn modelId="{1A8659C4-8DCD-4715-A077-0C34402A1E41}" type="presParOf" srcId="{AB11AEDB-BF8A-44EA-9B29-D43FDE06B3AE}" destId="{33BBF717-09DC-4B93-A045-8CE262E15C8A}" srcOrd="1" destOrd="0" presId="urn:microsoft.com/office/officeart/2005/8/layout/hierarchy1"/>
    <dgm:cxn modelId="{46B58F9A-04A0-43B0-AA4F-C9A2D982D7F8}" type="presParOf" srcId="{33BBF717-09DC-4B93-A045-8CE262E15C8A}" destId="{FDD3C969-6AAC-4BEB-96CE-AB8CDDF26E1E}" srcOrd="0" destOrd="0" presId="urn:microsoft.com/office/officeart/2005/8/layout/hierarchy1"/>
    <dgm:cxn modelId="{F94966DA-8259-42F4-A275-3FB679087B27}" type="presParOf" srcId="{33BBF717-09DC-4B93-A045-8CE262E15C8A}" destId="{792E29C1-4411-493B-B331-D7F634695A45}" srcOrd="1" destOrd="0" presId="urn:microsoft.com/office/officeart/2005/8/layout/hierarchy1"/>
    <dgm:cxn modelId="{9245B061-12B3-46D4-B1AA-96BCD95C2FDD}" type="presParOf" srcId="{792E29C1-4411-493B-B331-D7F634695A45}" destId="{05E6AD3A-A355-4843-B913-01A5E6D88C96}" srcOrd="0" destOrd="0" presId="urn:microsoft.com/office/officeart/2005/8/layout/hierarchy1"/>
    <dgm:cxn modelId="{70652E3C-1B4F-4C40-BD28-84B2D3809A51}" type="presParOf" srcId="{05E6AD3A-A355-4843-B913-01A5E6D88C96}" destId="{B0045C8E-C8DD-48CE-AD8E-C39CF812ADD4}" srcOrd="0" destOrd="0" presId="urn:microsoft.com/office/officeart/2005/8/layout/hierarchy1"/>
    <dgm:cxn modelId="{1CB14ED1-B973-44B7-AABD-58E5EF3DA514}" type="presParOf" srcId="{05E6AD3A-A355-4843-B913-01A5E6D88C96}" destId="{33482450-BF07-4400-99C4-FFBAD00FE83D}" srcOrd="1" destOrd="0" presId="urn:microsoft.com/office/officeart/2005/8/layout/hierarchy1"/>
    <dgm:cxn modelId="{A6339A33-5B5A-4A47-A3A3-5C22791EB2C8}" type="presParOf" srcId="{792E29C1-4411-493B-B331-D7F634695A45}" destId="{55E1521D-553E-43D6-89C0-4175CA0030CE}" srcOrd="1" destOrd="0" presId="urn:microsoft.com/office/officeart/2005/8/layout/hierarchy1"/>
    <dgm:cxn modelId="{E6E4BC8F-B43E-4647-8BA9-069035584EFA}" type="presParOf" srcId="{55E1521D-553E-43D6-89C0-4175CA0030CE}" destId="{42D046CE-BF3F-4D9C-A5ED-C2601DC35115}" srcOrd="0" destOrd="0" presId="urn:microsoft.com/office/officeart/2005/8/layout/hierarchy1"/>
    <dgm:cxn modelId="{A2C4BB61-99F8-4006-8E4B-DC35640AAF6B}" type="presParOf" srcId="{55E1521D-553E-43D6-89C0-4175CA0030CE}" destId="{377088A6-D68B-46EF-9D56-680D7C740E22}" srcOrd="1" destOrd="0" presId="urn:microsoft.com/office/officeart/2005/8/layout/hierarchy1"/>
    <dgm:cxn modelId="{D8440292-07BB-49B1-BF2B-06F873ABC38F}" type="presParOf" srcId="{377088A6-D68B-46EF-9D56-680D7C740E22}" destId="{5F2BC2F6-304B-43DF-8F12-5C37582FF6C8}" srcOrd="0" destOrd="0" presId="urn:microsoft.com/office/officeart/2005/8/layout/hierarchy1"/>
    <dgm:cxn modelId="{99A2ECDB-5F61-4E5D-8B63-88362865CEC4}" type="presParOf" srcId="{5F2BC2F6-304B-43DF-8F12-5C37582FF6C8}" destId="{AEDC27F8-6F9A-4866-8299-93BC0CFB8718}" srcOrd="0" destOrd="0" presId="urn:microsoft.com/office/officeart/2005/8/layout/hierarchy1"/>
    <dgm:cxn modelId="{ADA10566-F51A-48B5-97BC-3171D81D0866}" type="presParOf" srcId="{5F2BC2F6-304B-43DF-8F12-5C37582FF6C8}" destId="{0835C5CC-A829-4980-8DBA-4F75CFC8619E}" srcOrd="1" destOrd="0" presId="urn:microsoft.com/office/officeart/2005/8/layout/hierarchy1"/>
    <dgm:cxn modelId="{850F3B5B-3D3D-4214-BC35-D8924A8EDBD0}" type="presParOf" srcId="{377088A6-D68B-46EF-9D56-680D7C740E22}" destId="{9C0D96C9-E2CF-41EF-8949-57236885899E}" srcOrd="1" destOrd="0" presId="urn:microsoft.com/office/officeart/2005/8/layout/hierarchy1"/>
    <dgm:cxn modelId="{41F3BC57-F082-484A-8045-FD73A6C3C59B}" type="presParOf" srcId="{33BBF717-09DC-4B93-A045-8CE262E15C8A}" destId="{E284170C-1A29-457F-9AE2-C1E37BF6884F}" srcOrd="2" destOrd="0" presId="urn:microsoft.com/office/officeart/2005/8/layout/hierarchy1"/>
    <dgm:cxn modelId="{535D6586-BC0E-40B8-A17F-7C0EDEA42FB8}" type="presParOf" srcId="{33BBF717-09DC-4B93-A045-8CE262E15C8A}" destId="{B1FEDEDC-C270-4314-A913-F88BB9082BD7}" srcOrd="3" destOrd="0" presId="urn:microsoft.com/office/officeart/2005/8/layout/hierarchy1"/>
    <dgm:cxn modelId="{EAC74DF4-6BB4-4512-AEC4-14A04B68D27C}" type="presParOf" srcId="{B1FEDEDC-C270-4314-A913-F88BB9082BD7}" destId="{7AC8E70F-27AC-4B19-8556-879CD805EBF4}" srcOrd="0" destOrd="0" presId="urn:microsoft.com/office/officeart/2005/8/layout/hierarchy1"/>
    <dgm:cxn modelId="{065F2138-05E0-4A07-8FA4-DA2323249245}" type="presParOf" srcId="{7AC8E70F-27AC-4B19-8556-879CD805EBF4}" destId="{E7D734F8-E912-4FA5-80F7-4B761743E701}" srcOrd="0" destOrd="0" presId="urn:microsoft.com/office/officeart/2005/8/layout/hierarchy1"/>
    <dgm:cxn modelId="{78B04E95-6CE7-4025-B6A2-DF78CDC91E2C}" type="presParOf" srcId="{7AC8E70F-27AC-4B19-8556-879CD805EBF4}" destId="{82CA1415-A27E-4DFE-94CE-CD04A44B672F}" srcOrd="1" destOrd="0" presId="urn:microsoft.com/office/officeart/2005/8/layout/hierarchy1"/>
    <dgm:cxn modelId="{FB631F43-F89F-4EC3-A883-2997A93F0B88}" type="presParOf" srcId="{B1FEDEDC-C270-4314-A913-F88BB9082BD7}" destId="{BF6F9AC8-63C1-4C29-8B26-C9E8CDBAF25D}" srcOrd="1" destOrd="0" presId="urn:microsoft.com/office/officeart/2005/8/layout/hierarchy1"/>
    <dgm:cxn modelId="{39109C32-CE0D-4D3A-8FD4-5A5E166EC18E}" type="presParOf" srcId="{BF6F9AC8-63C1-4C29-8B26-C9E8CDBAF25D}" destId="{FFD0F8E9-02B4-43C6-BF9E-5E4D6B78F8AF}" srcOrd="0" destOrd="0" presId="urn:microsoft.com/office/officeart/2005/8/layout/hierarchy1"/>
    <dgm:cxn modelId="{9A37EB8C-9DC6-46EB-B975-632736741207}" type="presParOf" srcId="{BF6F9AC8-63C1-4C29-8B26-C9E8CDBAF25D}" destId="{EA4B4860-7AEC-4D23-8B7C-609F38119E34}" srcOrd="1" destOrd="0" presId="urn:microsoft.com/office/officeart/2005/8/layout/hierarchy1"/>
    <dgm:cxn modelId="{A526A8DC-CA6F-4CB0-9C04-CDCEC2A6FF4C}" type="presParOf" srcId="{EA4B4860-7AEC-4D23-8B7C-609F38119E34}" destId="{A44BEF3F-F6F6-4098-977C-CD12A648CDBC}" srcOrd="0" destOrd="0" presId="urn:microsoft.com/office/officeart/2005/8/layout/hierarchy1"/>
    <dgm:cxn modelId="{CB8418E1-1B48-419D-AED0-8DB7895950D2}" type="presParOf" srcId="{A44BEF3F-F6F6-4098-977C-CD12A648CDBC}" destId="{350F74A1-D983-4900-A8EC-C7985DD2107D}" srcOrd="0" destOrd="0" presId="urn:microsoft.com/office/officeart/2005/8/layout/hierarchy1"/>
    <dgm:cxn modelId="{A9E6070E-66BF-4AA5-BC4E-CE060DD0ED29}" type="presParOf" srcId="{A44BEF3F-F6F6-4098-977C-CD12A648CDBC}" destId="{9C0179EC-781E-44A1-97AE-DE942FF9801E}" srcOrd="1" destOrd="0" presId="urn:microsoft.com/office/officeart/2005/8/layout/hierarchy1"/>
    <dgm:cxn modelId="{342E01C9-6F5E-4CBE-840E-2334E0137615}" type="presParOf" srcId="{EA4B4860-7AEC-4D23-8B7C-609F38119E34}" destId="{F50DB70B-336F-481D-A3A5-0684EE03AD92}" srcOrd="1" destOrd="0" presId="urn:microsoft.com/office/officeart/2005/8/layout/hierarchy1"/>
    <dgm:cxn modelId="{B2319EC8-F6BD-4FC8-BF58-318BFC74745C}" type="presParOf" srcId="{33BBF717-09DC-4B93-A045-8CE262E15C8A}" destId="{B85F74C2-501B-4574-B2E8-B37D69A75BF2}" srcOrd="4" destOrd="0" presId="urn:microsoft.com/office/officeart/2005/8/layout/hierarchy1"/>
    <dgm:cxn modelId="{53491C27-3F4C-4E25-8AC5-B6C54CF7339D}" type="presParOf" srcId="{33BBF717-09DC-4B93-A045-8CE262E15C8A}" destId="{FE58D39F-3312-4665-A812-B613E60FF0BA}" srcOrd="5" destOrd="0" presId="urn:microsoft.com/office/officeart/2005/8/layout/hierarchy1"/>
    <dgm:cxn modelId="{C2B0A86F-F042-47C8-B2E4-4F56CAB0AEC5}" type="presParOf" srcId="{FE58D39F-3312-4665-A812-B613E60FF0BA}" destId="{68AF306B-D723-4A19-B9FE-6226EC1782C8}" srcOrd="0" destOrd="0" presId="urn:microsoft.com/office/officeart/2005/8/layout/hierarchy1"/>
    <dgm:cxn modelId="{7B5A355C-3A22-4D82-9806-D78E45AA7A9D}" type="presParOf" srcId="{68AF306B-D723-4A19-B9FE-6226EC1782C8}" destId="{F1B8762A-78D8-435C-864D-814238519836}" srcOrd="0" destOrd="0" presId="urn:microsoft.com/office/officeart/2005/8/layout/hierarchy1"/>
    <dgm:cxn modelId="{5070B83B-B93E-4CBA-A737-213FE37B98EE}" type="presParOf" srcId="{68AF306B-D723-4A19-B9FE-6226EC1782C8}" destId="{F2CA5550-6BAE-4152-BCE6-BA4F8826A825}" srcOrd="1" destOrd="0" presId="urn:microsoft.com/office/officeart/2005/8/layout/hierarchy1"/>
    <dgm:cxn modelId="{4E17067B-81CF-4B74-80E9-4047752ACEE6}" type="presParOf" srcId="{FE58D39F-3312-4665-A812-B613E60FF0BA}" destId="{AD6044E5-A414-4DFA-B340-97FB72105EBF}" srcOrd="1" destOrd="0" presId="urn:microsoft.com/office/officeart/2005/8/layout/hierarchy1"/>
    <dgm:cxn modelId="{659F56BE-9F11-4B6E-BC86-47BEB01EC6AC}" type="presParOf" srcId="{AD6044E5-A414-4DFA-B340-97FB72105EBF}" destId="{EE3494AE-F157-4583-8C15-1817BD1D89A3}" srcOrd="0" destOrd="0" presId="urn:microsoft.com/office/officeart/2005/8/layout/hierarchy1"/>
    <dgm:cxn modelId="{3F27F415-EA3C-4181-8B68-B5A89D689012}" type="presParOf" srcId="{AD6044E5-A414-4DFA-B340-97FB72105EBF}" destId="{1E635FDF-495E-4952-ACD2-E251B1E7B8B4}" srcOrd="1" destOrd="0" presId="urn:microsoft.com/office/officeart/2005/8/layout/hierarchy1"/>
    <dgm:cxn modelId="{212BEEFC-B428-46EC-B71A-B51E6784374F}" type="presParOf" srcId="{1E635FDF-495E-4952-ACD2-E251B1E7B8B4}" destId="{8585523D-B513-46E3-AE6D-1D873C9E9DC8}" srcOrd="0" destOrd="0" presId="urn:microsoft.com/office/officeart/2005/8/layout/hierarchy1"/>
    <dgm:cxn modelId="{38F16580-A793-4A4D-90A9-31FD9505D032}" type="presParOf" srcId="{8585523D-B513-46E3-AE6D-1D873C9E9DC8}" destId="{109CB995-BF2E-4821-9128-AA7D1A9AFB68}" srcOrd="0" destOrd="0" presId="urn:microsoft.com/office/officeart/2005/8/layout/hierarchy1"/>
    <dgm:cxn modelId="{028D4F2F-B21D-4C37-ADBD-BC35D1ED1104}" type="presParOf" srcId="{8585523D-B513-46E3-AE6D-1D873C9E9DC8}" destId="{056FA3F1-A3B3-4154-B7EA-FD7FDC3CBEC9}" srcOrd="1" destOrd="0" presId="urn:microsoft.com/office/officeart/2005/8/layout/hierarchy1"/>
    <dgm:cxn modelId="{665CE19D-ED56-4DAA-93FC-A880FE2E4BBC}" type="presParOf" srcId="{1E635FDF-495E-4952-ACD2-E251B1E7B8B4}" destId="{10352C27-FF27-4255-9336-46D135A2D84D}" srcOrd="1" destOrd="0" presId="urn:microsoft.com/office/officeart/2005/8/layout/hierarchy1"/>
    <dgm:cxn modelId="{07E4C467-786C-43AB-9BDB-4F19A9F438DA}" type="presParOf" srcId="{CEEF8819-1E95-411B-BC04-5EC6E7524282}" destId="{33129A46-99F6-47B1-AB31-53A4AA01CF6D}" srcOrd="1" destOrd="0" presId="urn:microsoft.com/office/officeart/2005/8/layout/hierarchy1"/>
    <dgm:cxn modelId="{B4593196-7968-42B8-A888-4D867B21832F}" type="presParOf" srcId="{33129A46-99F6-47B1-AB31-53A4AA01CF6D}" destId="{B1E814BC-6F09-4E6E-B138-E5CCF4409BDD}" srcOrd="0" destOrd="0" presId="urn:microsoft.com/office/officeart/2005/8/layout/hierarchy1"/>
    <dgm:cxn modelId="{6DFF042D-E9AB-47FA-A45B-32D7E0838649}" type="presParOf" srcId="{B1E814BC-6F09-4E6E-B138-E5CCF4409BDD}" destId="{4F3FFF8B-2DC1-467A-9505-8E646486D519}" srcOrd="0" destOrd="0" presId="urn:microsoft.com/office/officeart/2005/8/layout/hierarchy1"/>
    <dgm:cxn modelId="{7597268D-DBA3-4269-AE7C-1F54A531792C}" type="presParOf" srcId="{B1E814BC-6F09-4E6E-B138-E5CCF4409BDD}" destId="{D909E55F-C42D-47A0-B978-A211648CDE41}" srcOrd="1" destOrd="0" presId="urn:microsoft.com/office/officeart/2005/8/layout/hierarchy1"/>
    <dgm:cxn modelId="{AD4E0148-6ED6-4BB9-99F4-0C1C4AD37D24}" type="presParOf" srcId="{33129A46-99F6-47B1-AB31-53A4AA01CF6D}" destId="{E1639A42-1A69-4CEF-A0D4-543322ACF54C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824B88-E4C5-4EEB-B4C2-EC477942D226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B214C85-F882-4CAD-A0C1-830BBF96DBB3}">
      <dgm:prSet/>
      <dgm:spPr/>
      <dgm:t>
        <a:bodyPr/>
        <a:lstStyle/>
        <a:p>
          <a:r>
            <a:rPr lang="ro-RO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Persoane implicate:</a:t>
          </a:r>
          <a:endParaRPr lang="ru-RU" b="1" dirty="0">
            <a:solidFill>
              <a:srgbClr val="0070C0"/>
            </a:solidFill>
          </a:endParaRPr>
        </a:p>
      </dgm:t>
    </dgm:pt>
    <dgm:pt modelId="{50B5BC90-CEB6-4608-BFC7-69FF06575CE2}" type="parTrans" cxnId="{34F57C03-292D-4E03-9008-DD7318D785D1}">
      <dgm:prSet/>
      <dgm:spPr/>
      <dgm:t>
        <a:bodyPr/>
        <a:lstStyle/>
        <a:p>
          <a:endParaRPr lang="ru-RU"/>
        </a:p>
      </dgm:t>
    </dgm:pt>
    <dgm:pt modelId="{14576161-4F67-48AD-9925-4CDE00E1B0F0}" type="sibTrans" cxnId="{34F57C03-292D-4E03-9008-DD7318D785D1}">
      <dgm:prSet/>
      <dgm:spPr/>
      <dgm:t>
        <a:bodyPr/>
        <a:lstStyle/>
        <a:p>
          <a:endParaRPr lang="ru-RU"/>
        </a:p>
      </dgm:t>
    </dgm:pt>
    <dgm:pt modelId="{FD592972-E735-4571-BA79-D07D9B3E45FF}">
      <dgm:prSet/>
      <dgm:spPr/>
      <dgm:t>
        <a:bodyPr/>
        <a:lstStyle/>
        <a:p>
          <a:r>
            <a:rPr lang="ro-RO" dirty="0">
              <a:latin typeface="Arial" panose="020B0604020202020204" pitchFamily="34" charset="0"/>
              <a:cs typeface="Arial" panose="020B0604020202020204" pitchFamily="34" charset="0"/>
            </a:rPr>
            <a:t>Echipa managerială</a:t>
          </a:r>
        </a:p>
      </dgm:t>
    </dgm:pt>
    <dgm:pt modelId="{078EAC23-4A61-414B-94B6-48AF743948EF}" type="parTrans" cxnId="{AD500C91-E1F1-4BBD-ABBD-574BFF2C5B8F}">
      <dgm:prSet/>
      <dgm:spPr/>
      <dgm:t>
        <a:bodyPr/>
        <a:lstStyle/>
        <a:p>
          <a:endParaRPr lang="ru-RU"/>
        </a:p>
      </dgm:t>
    </dgm:pt>
    <dgm:pt modelId="{7BE7EB5C-2A26-4771-A597-9A59E45B5AF0}" type="sibTrans" cxnId="{AD500C91-E1F1-4BBD-ABBD-574BFF2C5B8F}">
      <dgm:prSet/>
      <dgm:spPr/>
      <dgm:t>
        <a:bodyPr/>
        <a:lstStyle/>
        <a:p>
          <a:endParaRPr lang="ru-RU"/>
        </a:p>
      </dgm:t>
    </dgm:pt>
    <dgm:pt modelId="{48A5DEDA-A53B-497B-B9AE-63671E762F9F}">
      <dgm:prSet/>
      <dgm:spPr/>
      <dgm:t>
        <a:bodyPr/>
        <a:lstStyle/>
        <a:p>
          <a:r>
            <a:rPr lang="ro-RO" dirty="0">
              <a:latin typeface="Arial" panose="020B0604020202020204" pitchFamily="34" charset="0"/>
              <a:cs typeface="Arial" panose="020B0604020202020204" pitchFamily="34" charset="0"/>
            </a:rPr>
            <a:t>Personal academic</a:t>
          </a:r>
        </a:p>
      </dgm:t>
    </dgm:pt>
    <dgm:pt modelId="{7D2219D6-9D0B-4292-A160-DDEDBF85DE80}" type="parTrans" cxnId="{8339F5E1-05E5-4B95-8AB1-61574563E7D7}">
      <dgm:prSet/>
      <dgm:spPr/>
      <dgm:t>
        <a:bodyPr/>
        <a:lstStyle/>
        <a:p>
          <a:endParaRPr lang="ru-RU"/>
        </a:p>
      </dgm:t>
    </dgm:pt>
    <dgm:pt modelId="{7D90BF0A-160C-4323-8FCC-28C82221712D}" type="sibTrans" cxnId="{8339F5E1-05E5-4B95-8AB1-61574563E7D7}">
      <dgm:prSet/>
      <dgm:spPr/>
      <dgm:t>
        <a:bodyPr/>
        <a:lstStyle/>
        <a:p>
          <a:endParaRPr lang="ru-RU"/>
        </a:p>
      </dgm:t>
    </dgm:pt>
    <dgm:pt modelId="{0FFF36F9-5B45-439A-A859-2C4E1F6ABA97}">
      <dgm:prSet/>
      <dgm:spPr/>
      <dgm:t>
        <a:bodyPr/>
        <a:lstStyle/>
        <a:p>
          <a:r>
            <a:rPr lang="ro-RO" dirty="0">
              <a:latin typeface="Arial" panose="020B0604020202020204" pitchFamily="34" charset="0"/>
              <a:cs typeface="Arial" panose="020B0604020202020204" pitchFamily="34" charset="0"/>
            </a:rPr>
            <a:t>Studenți</a:t>
          </a:r>
        </a:p>
      </dgm:t>
    </dgm:pt>
    <dgm:pt modelId="{80609E46-E384-4FCB-95E0-C5CA3E8A6E21}" type="parTrans" cxnId="{CBB9BA6C-B39A-4CA2-A5ED-EAD708F8EA51}">
      <dgm:prSet/>
      <dgm:spPr/>
      <dgm:t>
        <a:bodyPr/>
        <a:lstStyle/>
        <a:p>
          <a:endParaRPr lang="ru-RU"/>
        </a:p>
      </dgm:t>
    </dgm:pt>
    <dgm:pt modelId="{0E992EC2-8365-4E3A-B442-4478C2935152}" type="sibTrans" cxnId="{CBB9BA6C-B39A-4CA2-A5ED-EAD708F8EA51}">
      <dgm:prSet/>
      <dgm:spPr/>
      <dgm:t>
        <a:bodyPr/>
        <a:lstStyle/>
        <a:p>
          <a:endParaRPr lang="ru-RU"/>
        </a:p>
      </dgm:t>
    </dgm:pt>
    <dgm:pt modelId="{D9BFB266-0FA7-46F0-9B0F-6B03E6DE9E02}">
      <dgm:prSet/>
      <dgm:spPr/>
      <dgm:t>
        <a:bodyPr/>
        <a:lstStyle/>
        <a:p>
          <a:r>
            <a:rPr lang="ro-RO" dirty="0">
              <a:latin typeface="Arial" panose="020B0604020202020204" pitchFamily="34" charset="0"/>
              <a:cs typeface="Arial" panose="020B0604020202020204" pitchFamily="34" charset="0"/>
            </a:rPr>
            <a:t>Angajatori, reprezentanți ai mediului de afaceri, parteneri</a:t>
          </a:r>
        </a:p>
      </dgm:t>
    </dgm:pt>
    <dgm:pt modelId="{B614CAF0-9241-4E30-A590-0EE18EBE0BED}" type="parTrans" cxnId="{9E058F22-DCF0-43D6-90D7-DF4A1F5B9557}">
      <dgm:prSet/>
      <dgm:spPr/>
      <dgm:t>
        <a:bodyPr/>
        <a:lstStyle/>
        <a:p>
          <a:endParaRPr lang="ru-RU"/>
        </a:p>
      </dgm:t>
    </dgm:pt>
    <dgm:pt modelId="{60AF651C-327E-46F9-911D-43A6246A45E9}" type="sibTrans" cxnId="{9E058F22-DCF0-43D6-90D7-DF4A1F5B9557}">
      <dgm:prSet/>
      <dgm:spPr/>
      <dgm:t>
        <a:bodyPr/>
        <a:lstStyle/>
        <a:p>
          <a:endParaRPr lang="ru-RU"/>
        </a:p>
      </dgm:t>
    </dgm:pt>
    <dgm:pt modelId="{426C3710-D85E-4051-B051-34DA57FA184F}">
      <dgm:prSet/>
      <dgm:spPr/>
      <dgm:t>
        <a:bodyPr/>
        <a:lstStyle/>
        <a:p>
          <a:r>
            <a:rPr lang="ro-RO" dirty="0">
              <a:latin typeface="Arial" panose="020B0604020202020204" pitchFamily="34" charset="0"/>
              <a:cs typeface="Arial" panose="020B0604020202020204" pitchFamily="34" charset="0"/>
            </a:rPr>
            <a:t>Personal administrativ</a:t>
          </a:r>
        </a:p>
      </dgm:t>
    </dgm:pt>
    <dgm:pt modelId="{8E6EB0EB-1E99-4162-BFF2-1FFC2B81A406}" type="parTrans" cxnId="{EDF0DC55-715B-49AE-9F5E-CDF445CC05B8}">
      <dgm:prSet/>
      <dgm:spPr/>
      <dgm:t>
        <a:bodyPr/>
        <a:lstStyle/>
        <a:p>
          <a:endParaRPr lang="ro-RO"/>
        </a:p>
      </dgm:t>
    </dgm:pt>
    <dgm:pt modelId="{3CC7DA09-55FD-4988-98C9-BDC90350AC0D}" type="sibTrans" cxnId="{EDF0DC55-715B-49AE-9F5E-CDF445CC05B8}">
      <dgm:prSet/>
      <dgm:spPr/>
      <dgm:t>
        <a:bodyPr/>
        <a:lstStyle/>
        <a:p>
          <a:endParaRPr lang="ro-RO"/>
        </a:p>
      </dgm:t>
    </dgm:pt>
    <dgm:pt modelId="{B52D4B12-239D-4095-A7EE-AECC755D640F}" type="pres">
      <dgm:prSet presAssocID="{D6824B88-E4C5-4EEB-B4C2-EC477942D226}" presName="diagram" presStyleCnt="0">
        <dgm:presLayoutVars>
          <dgm:dir/>
          <dgm:resizeHandles val="exact"/>
        </dgm:presLayoutVars>
      </dgm:prSet>
      <dgm:spPr/>
    </dgm:pt>
    <dgm:pt modelId="{F4DE34F0-4DC3-4D1D-B39E-400915D9E1B5}" type="pres">
      <dgm:prSet presAssocID="{FB214C85-F882-4CAD-A0C1-830BBF96DBB3}" presName="node" presStyleLbl="node1" presStyleIdx="0" presStyleCnt="1" custScaleY="140120" custLinFactNeighborY="4245">
        <dgm:presLayoutVars>
          <dgm:bulletEnabled val="1"/>
        </dgm:presLayoutVars>
      </dgm:prSet>
      <dgm:spPr/>
    </dgm:pt>
  </dgm:ptLst>
  <dgm:cxnLst>
    <dgm:cxn modelId="{34F57C03-292D-4E03-9008-DD7318D785D1}" srcId="{D6824B88-E4C5-4EEB-B4C2-EC477942D226}" destId="{FB214C85-F882-4CAD-A0C1-830BBF96DBB3}" srcOrd="0" destOrd="0" parTransId="{50B5BC90-CEB6-4608-BFC7-69FF06575CE2}" sibTransId="{14576161-4F67-48AD-9925-4CDE00E1B0F0}"/>
    <dgm:cxn modelId="{9E058F22-DCF0-43D6-90D7-DF4A1F5B9557}" srcId="{FB214C85-F882-4CAD-A0C1-830BBF96DBB3}" destId="{D9BFB266-0FA7-46F0-9B0F-6B03E6DE9E02}" srcOrd="4" destOrd="0" parTransId="{B614CAF0-9241-4E30-A590-0EE18EBE0BED}" sibTransId="{60AF651C-327E-46F9-911D-43A6246A45E9}"/>
    <dgm:cxn modelId="{CBB9BA6C-B39A-4CA2-A5ED-EAD708F8EA51}" srcId="{FB214C85-F882-4CAD-A0C1-830BBF96DBB3}" destId="{0FFF36F9-5B45-439A-A859-2C4E1F6ABA97}" srcOrd="3" destOrd="0" parTransId="{80609E46-E384-4FCB-95E0-C5CA3E8A6E21}" sibTransId="{0E992EC2-8365-4E3A-B442-4478C2935152}"/>
    <dgm:cxn modelId="{EDF0DC55-715B-49AE-9F5E-CDF445CC05B8}" srcId="{FB214C85-F882-4CAD-A0C1-830BBF96DBB3}" destId="{426C3710-D85E-4051-B051-34DA57FA184F}" srcOrd="2" destOrd="0" parTransId="{8E6EB0EB-1E99-4162-BFF2-1FFC2B81A406}" sibTransId="{3CC7DA09-55FD-4988-98C9-BDC90350AC0D}"/>
    <dgm:cxn modelId="{AD500C91-E1F1-4BBD-ABBD-574BFF2C5B8F}" srcId="{FB214C85-F882-4CAD-A0C1-830BBF96DBB3}" destId="{FD592972-E735-4571-BA79-D07D9B3E45FF}" srcOrd="0" destOrd="0" parTransId="{078EAC23-4A61-414B-94B6-48AF743948EF}" sibTransId="{7BE7EB5C-2A26-4771-A597-9A59E45B5AF0}"/>
    <dgm:cxn modelId="{E4EFF398-C179-4824-B6E2-CF8870CF13AF}" type="presOf" srcId="{426C3710-D85E-4051-B051-34DA57FA184F}" destId="{F4DE34F0-4DC3-4D1D-B39E-400915D9E1B5}" srcOrd="0" destOrd="3" presId="urn:microsoft.com/office/officeart/2005/8/layout/default"/>
    <dgm:cxn modelId="{904EEC9D-07D3-4E97-8807-7FC90365F40D}" type="presOf" srcId="{D9BFB266-0FA7-46F0-9B0F-6B03E6DE9E02}" destId="{F4DE34F0-4DC3-4D1D-B39E-400915D9E1B5}" srcOrd="0" destOrd="5" presId="urn:microsoft.com/office/officeart/2005/8/layout/default"/>
    <dgm:cxn modelId="{3AA3F0A8-5E11-4C1D-83CC-12A8E29CD28B}" type="presOf" srcId="{48A5DEDA-A53B-497B-B9AE-63671E762F9F}" destId="{F4DE34F0-4DC3-4D1D-B39E-400915D9E1B5}" srcOrd="0" destOrd="2" presId="urn:microsoft.com/office/officeart/2005/8/layout/default"/>
    <dgm:cxn modelId="{824DC5AC-D3C6-406C-8DAD-E29EB45D7538}" type="presOf" srcId="{D6824B88-E4C5-4EEB-B4C2-EC477942D226}" destId="{B52D4B12-239D-4095-A7EE-AECC755D640F}" srcOrd="0" destOrd="0" presId="urn:microsoft.com/office/officeart/2005/8/layout/default"/>
    <dgm:cxn modelId="{FF6D5ACB-7052-4822-BDC3-83C1AF5ED5BA}" type="presOf" srcId="{0FFF36F9-5B45-439A-A859-2C4E1F6ABA97}" destId="{F4DE34F0-4DC3-4D1D-B39E-400915D9E1B5}" srcOrd="0" destOrd="4" presId="urn:microsoft.com/office/officeart/2005/8/layout/default"/>
    <dgm:cxn modelId="{8339F5E1-05E5-4B95-8AB1-61574563E7D7}" srcId="{FB214C85-F882-4CAD-A0C1-830BBF96DBB3}" destId="{48A5DEDA-A53B-497B-B9AE-63671E762F9F}" srcOrd="1" destOrd="0" parTransId="{7D2219D6-9D0B-4292-A160-DDEDBF85DE80}" sibTransId="{7D90BF0A-160C-4323-8FCC-28C82221712D}"/>
    <dgm:cxn modelId="{D4B3C7ED-6A0B-44B5-8ACA-B0175B40F408}" type="presOf" srcId="{FD592972-E735-4571-BA79-D07D9B3E45FF}" destId="{F4DE34F0-4DC3-4D1D-B39E-400915D9E1B5}" srcOrd="0" destOrd="1" presId="urn:microsoft.com/office/officeart/2005/8/layout/default"/>
    <dgm:cxn modelId="{C0F006F0-374E-41A9-82E5-4E2DD5283043}" type="presOf" srcId="{FB214C85-F882-4CAD-A0C1-830BBF96DBB3}" destId="{F4DE34F0-4DC3-4D1D-B39E-400915D9E1B5}" srcOrd="0" destOrd="0" presId="urn:microsoft.com/office/officeart/2005/8/layout/default"/>
    <dgm:cxn modelId="{CCE8E644-1F30-4021-A61A-A0A72AB4D920}" type="presParOf" srcId="{B52D4B12-239D-4095-A7EE-AECC755D640F}" destId="{F4DE34F0-4DC3-4D1D-B39E-400915D9E1B5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3D27CE-4670-4A2D-B736-EE48DC923178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2A7D03B-12F2-4F90-AB67-93903C8585EB}">
      <dgm:prSet phldrT="[Текст]" custT="1"/>
      <dgm:spPr/>
      <dgm:t>
        <a:bodyPr/>
        <a:lstStyle/>
        <a:p>
          <a:r>
            <a:rPr lang="ro-RO" sz="12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o-R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Reprezentantul Rectorului pentru Sistemul de Management al Calității</a:t>
          </a:r>
        </a:p>
        <a:p>
          <a:r>
            <a:rPr lang="ro-RO" sz="16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sz="1600" b="1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852C3E-0C29-4908-81A1-E25C05FD1C7C}" type="parTrans" cxnId="{3444259D-2917-46D1-8738-9E8EABE321B4}">
      <dgm:prSet/>
      <dgm:spPr/>
      <dgm:t>
        <a:bodyPr/>
        <a:lstStyle/>
        <a:p>
          <a:endParaRPr lang="ru-RU"/>
        </a:p>
      </dgm:t>
    </dgm:pt>
    <dgm:pt modelId="{E83840DB-A534-4729-B8C0-A14135338D87}" type="sibTrans" cxnId="{3444259D-2917-46D1-8738-9E8EABE321B4}">
      <dgm:prSet/>
      <dgm:spPr/>
      <dgm:t>
        <a:bodyPr/>
        <a:lstStyle/>
        <a:p>
          <a:endParaRPr lang="ru-RU"/>
        </a:p>
      </dgm:t>
    </dgm:pt>
    <dgm:pt modelId="{83DFE486-134E-4451-BF18-8E81602E5C7E}">
      <dgm:prSet custT="1"/>
      <dgm:spPr/>
      <dgm:t>
        <a:bodyPr/>
        <a:lstStyle/>
        <a:p>
          <a:r>
            <a:rPr lang="ro-R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Departamentul de management al calității</a:t>
          </a:r>
        </a:p>
        <a:p>
          <a:r>
            <a:rPr lang="ro-RO" sz="16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x-none" sz="1600" b="1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40A908-0C76-46F5-AC12-FFF49AC50769}" type="parTrans" cxnId="{8779826B-4E3A-4F90-A5A6-55590683DCEB}">
      <dgm:prSet/>
      <dgm:spPr/>
      <dgm:t>
        <a:bodyPr/>
        <a:lstStyle/>
        <a:p>
          <a:endParaRPr lang="ru-RU"/>
        </a:p>
      </dgm:t>
    </dgm:pt>
    <dgm:pt modelId="{240BA1D4-BE0A-4F74-828B-55CE6FC82BED}" type="sibTrans" cxnId="{8779826B-4E3A-4F90-A5A6-55590683DCEB}">
      <dgm:prSet/>
      <dgm:spPr/>
      <dgm:t>
        <a:bodyPr/>
        <a:lstStyle/>
        <a:p>
          <a:endParaRPr lang="ru-RU"/>
        </a:p>
      </dgm:t>
    </dgm:pt>
    <dgm:pt modelId="{185B2DE8-490A-49F6-BB40-9847DDF0CBA7}">
      <dgm:prSet/>
      <dgm:spPr/>
      <dgm:t>
        <a:bodyPr/>
        <a:lstStyle/>
        <a:p>
          <a:r>
            <a:rPr lang="ro-RO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Președintele Comisiei de calitate, Senat</a:t>
          </a:r>
        </a:p>
        <a:p>
          <a:r>
            <a:rPr lang="ro-RO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x-none" b="1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61E6C4-F1A4-4AD9-ADDC-8D3EE11AB1A3}" type="parTrans" cxnId="{4CBF97E3-D39D-43B1-81DF-A5488337CCA5}">
      <dgm:prSet/>
      <dgm:spPr/>
      <dgm:t>
        <a:bodyPr/>
        <a:lstStyle/>
        <a:p>
          <a:endParaRPr lang="ru-RU"/>
        </a:p>
      </dgm:t>
    </dgm:pt>
    <dgm:pt modelId="{01716263-90C9-4F1E-AC2E-8BC5F006CCDF}" type="sibTrans" cxnId="{4CBF97E3-D39D-43B1-81DF-A5488337CCA5}">
      <dgm:prSet/>
      <dgm:spPr/>
      <dgm:t>
        <a:bodyPr/>
        <a:lstStyle/>
        <a:p>
          <a:endParaRPr lang="ru-RU"/>
        </a:p>
      </dgm:t>
    </dgm:pt>
    <dgm:pt modelId="{7C6C19F1-A2B1-49BA-ABEA-A36CA7756A80}">
      <dgm:prSet/>
      <dgm:spPr/>
      <dgm:t>
        <a:bodyPr/>
        <a:lstStyle/>
        <a:p>
          <a:r>
            <a:rPr lang="ro-RO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Reprezentanți ai</a:t>
          </a:r>
          <a:r>
            <a:rPr lang="fr-FR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b="1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Facultăţi</a:t>
          </a:r>
          <a:r>
            <a:rPr lang="ro-RO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lor </a:t>
          </a:r>
        </a:p>
        <a:p>
          <a:r>
            <a:rPr lang="ro-RO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x-none" b="1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23161C-1E9C-46C9-8442-8F1C43950296}" type="parTrans" cxnId="{CA13F7C7-9415-478A-BEC3-B87C4CEB4D85}">
      <dgm:prSet/>
      <dgm:spPr/>
      <dgm:t>
        <a:bodyPr/>
        <a:lstStyle/>
        <a:p>
          <a:endParaRPr lang="ru-RU"/>
        </a:p>
      </dgm:t>
    </dgm:pt>
    <dgm:pt modelId="{72467212-EC0C-4F0D-A353-DC922CFAF216}" type="sibTrans" cxnId="{CA13F7C7-9415-478A-BEC3-B87C4CEB4D85}">
      <dgm:prSet/>
      <dgm:spPr/>
      <dgm:t>
        <a:bodyPr/>
        <a:lstStyle/>
        <a:p>
          <a:endParaRPr lang="ru-RU"/>
        </a:p>
      </dgm:t>
    </dgm:pt>
    <dgm:pt modelId="{7170C896-2AAC-4989-92FF-91B2D2BB2F59}">
      <dgm:prSet/>
      <dgm:spPr/>
      <dgm:t>
        <a:bodyPr/>
        <a:lstStyle/>
        <a:p>
          <a:r>
            <a:rPr lang="ro-RO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Șef secție Calitate, Colegiul Pedagogic</a:t>
          </a:r>
        </a:p>
        <a:p>
          <a:r>
            <a:rPr lang="ro-RO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x-none" b="1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1A588F-6442-4F99-8244-EE105B22D990}" type="parTrans" cxnId="{EB7F9CF2-6A90-4F07-891F-55DBCDAF2808}">
      <dgm:prSet/>
      <dgm:spPr/>
      <dgm:t>
        <a:bodyPr/>
        <a:lstStyle/>
        <a:p>
          <a:endParaRPr lang="ru-RU"/>
        </a:p>
      </dgm:t>
    </dgm:pt>
    <dgm:pt modelId="{2A6213A7-D957-46A2-8CD4-71B9E3E5D5CE}" type="sibTrans" cxnId="{EB7F9CF2-6A90-4F07-891F-55DBCDAF2808}">
      <dgm:prSet/>
      <dgm:spPr/>
      <dgm:t>
        <a:bodyPr/>
        <a:lstStyle/>
        <a:p>
          <a:endParaRPr lang="ru-RU"/>
        </a:p>
      </dgm:t>
    </dgm:pt>
    <dgm:pt modelId="{D03AD8EF-0A70-4F55-B259-5DE8BAF022C3}">
      <dgm:prSet/>
      <dgm:spPr/>
      <dgm:t>
        <a:bodyPr/>
        <a:lstStyle/>
        <a:p>
          <a:r>
            <a:rPr lang="ro-RO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Reprezentanți ai studenților</a:t>
          </a:r>
        </a:p>
        <a:p>
          <a:r>
            <a:rPr lang="ro-RO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</dgm:t>
    </dgm:pt>
    <dgm:pt modelId="{4F75D5E9-BB8F-4742-A0F9-86F4B3B594B1}" type="parTrans" cxnId="{96C39389-0379-4D35-AB1E-F9973ED6CEBC}">
      <dgm:prSet/>
      <dgm:spPr/>
      <dgm:t>
        <a:bodyPr/>
        <a:lstStyle/>
        <a:p>
          <a:endParaRPr lang="ru-RU"/>
        </a:p>
      </dgm:t>
    </dgm:pt>
    <dgm:pt modelId="{8E1AAC81-6FF1-4372-AEBC-A8F7FB2E8DA2}" type="sibTrans" cxnId="{96C39389-0379-4D35-AB1E-F9973ED6CEBC}">
      <dgm:prSet/>
      <dgm:spPr/>
      <dgm:t>
        <a:bodyPr/>
        <a:lstStyle/>
        <a:p>
          <a:endParaRPr lang="ru-RU"/>
        </a:p>
      </dgm:t>
    </dgm:pt>
    <dgm:pt modelId="{F91FCF19-DB1F-4B56-A794-95682D6CF3B2}">
      <dgm:prSet/>
      <dgm:spPr/>
      <dgm:t>
        <a:bodyPr/>
        <a:lstStyle/>
        <a:p>
          <a:r>
            <a:rPr lang="ro-RO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Reprezentanți ai angajatorilor</a:t>
          </a:r>
        </a:p>
        <a:p>
          <a:r>
            <a:rPr lang="ro-RO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</dgm:t>
    </dgm:pt>
    <dgm:pt modelId="{556AAD43-7ABA-4F1E-A572-A9AA030FBC86}" type="parTrans" cxnId="{7C3D1315-B5EC-45C4-B9AA-A0272803E28E}">
      <dgm:prSet/>
      <dgm:spPr/>
      <dgm:t>
        <a:bodyPr/>
        <a:lstStyle/>
        <a:p>
          <a:endParaRPr lang="ro-RO"/>
        </a:p>
      </dgm:t>
    </dgm:pt>
    <dgm:pt modelId="{F8DEBE8F-65C2-4358-B3BC-C734D5392108}" type="sibTrans" cxnId="{7C3D1315-B5EC-45C4-B9AA-A0272803E28E}">
      <dgm:prSet/>
      <dgm:spPr/>
      <dgm:t>
        <a:bodyPr/>
        <a:lstStyle/>
        <a:p>
          <a:endParaRPr lang="ro-RO"/>
        </a:p>
      </dgm:t>
    </dgm:pt>
    <dgm:pt modelId="{AC5475A2-47E4-4838-94A3-033A3EC1B9D5}" type="pres">
      <dgm:prSet presAssocID="{8E3D27CE-4670-4A2D-B736-EE48DC923178}" presName="diagram" presStyleCnt="0">
        <dgm:presLayoutVars>
          <dgm:dir/>
          <dgm:resizeHandles val="exact"/>
        </dgm:presLayoutVars>
      </dgm:prSet>
      <dgm:spPr/>
    </dgm:pt>
    <dgm:pt modelId="{61150DE1-6290-4FD9-B71A-38BE7072DEAF}" type="pres">
      <dgm:prSet presAssocID="{C2A7D03B-12F2-4F90-AB67-93903C8585EB}" presName="node" presStyleLbl="node1" presStyleIdx="0" presStyleCnt="7">
        <dgm:presLayoutVars>
          <dgm:bulletEnabled val="1"/>
        </dgm:presLayoutVars>
      </dgm:prSet>
      <dgm:spPr/>
    </dgm:pt>
    <dgm:pt modelId="{E983B161-D8F5-44C5-A652-0407161AB6A8}" type="pres">
      <dgm:prSet presAssocID="{E83840DB-A534-4729-B8C0-A14135338D87}" presName="sibTrans" presStyleCnt="0"/>
      <dgm:spPr/>
    </dgm:pt>
    <dgm:pt modelId="{7E9BF8B4-634E-4CEB-BC62-6BA06BDDA051}" type="pres">
      <dgm:prSet presAssocID="{83DFE486-134E-4451-BF18-8E81602E5C7E}" presName="node" presStyleLbl="node1" presStyleIdx="1" presStyleCnt="7">
        <dgm:presLayoutVars>
          <dgm:bulletEnabled val="1"/>
        </dgm:presLayoutVars>
      </dgm:prSet>
      <dgm:spPr/>
    </dgm:pt>
    <dgm:pt modelId="{14EA1445-4B7A-4886-B656-81EE45CC1641}" type="pres">
      <dgm:prSet presAssocID="{240BA1D4-BE0A-4F74-828B-55CE6FC82BED}" presName="sibTrans" presStyleCnt="0"/>
      <dgm:spPr/>
    </dgm:pt>
    <dgm:pt modelId="{BD9952DA-3146-43FB-B737-57487F093909}" type="pres">
      <dgm:prSet presAssocID="{185B2DE8-490A-49F6-BB40-9847DDF0CBA7}" presName="node" presStyleLbl="node1" presStyleIdx="2" presStyleCnt="7">
        <dgm:presLayoutVars>
          <dgm:bulletEnabled val="1"/>
        </dgm:presLayoutVars>
      </dgm:prSet>
      <dgm:spPr/>
    </dgm:pt>
    <dgm:pt modelId="{D34F787F-FDA4-4BB6-83E6-6FD3F5EA056A}" type="pres">
      <dgm:prSet presAssocID="{01716263-90C9-4F1E-AC2E-8BC5F006CCDF}" presName="sibTrans" presStyleCnt="0"/>
      <dgm:spPr/>
    </dgm:pt>
    <dgm:pt modelId="{FECDD914-3DA8-4490-BAD7-BAE91ED6B8C9}" type="pres">
      <dgm:prSet presAssocID="{7C6C19F1-A2B1-49BA-ABEA-A36CA7756A80}" presName="node" presStyleLbl="node1" presStyleIdx="3" presStyleCnt="7" custLinFactNeighborX="3506" custLinFactNeighborY="-381">
        <dgm:presLayoutVars>
          <dgm:bulletEnabled val="1"/>
        </dgm:presLayoutVars>
      </dgm:prSet>
      <dgm:spPr/>
    </dgm:pt>
    <dgm:pt modelId="{AC379C46-D02B-44B1-B6A6-500E9E6E6F11}" type="pres">
      <dgm:prSet presAssocID="{72467212-EC0C-4F0D-A353-DC922CFAF216}" presName="sibTrans" presStyleCnt="0"/>
      <dgm:spPr/>
    </dgm:pt>
    <dgm:pt modelId="{5FA389C5-30B8-43BF-A441-7EA833DE1FA4}" type="pres">
      <dgm:prSet presAssocID="{7170C896-2AAC-4989-92FF-91B2D2BB2F59}" presName="node" presStyleLbl="node1" presStyleIdx="4" presStyleCnt="7">
        <dgm:presLayoutVars>
          <dgm:bulletEnabled val="1"/>
        </dgm:presLayoutVars>
      </dgm:prSet>
      <dgm:spPr/>
    </dgm:pt>
    <dgm:pt modelId="{0064E037-DF5C-4E4F-AE53-28A962E69675}" type="pres">
      <dgm:prSet presAssocID="{2A6213A7-D957-46A2-8CD4-71B9E3E5D5CE}" presName="sibTrans" presStyleCnt="0"/>
      <dgm:spPr/>
    </dgm:pt>
    <dgm:pt modelId="{A0B66D16-7E6B-485D-B2B9-463B2F2B8E65}" type="pres">
      <dgm:prSet presAssocID="{D03AD8EF-0A70-4F55-B259-5DE8BAF022C3}" presName="node" presStyleLbl="node1" presStyleIdx="5" presStyleCnt="7">
        <dgm:presLayoutVars>
          <dgm:bulletEnabled val="1"/>
        </dgm:presLayoutVars>
      </dgm:prSet>
      <dgm:spPr/>
    </dgm:pt>
    <dgm:pt modelId="{DC569F2C-58FA-4C02-B1C8-11A2203D1D43}" type="pres">
      <dgm:prSet presAssocID="{8E1AAC81-6FF1-4372-AEBC-A8F7FB2E8DA2}" presName="sibTrans" presStyleCnt="0"/>
      <dgm:spPr/>
    </dgm:pt>
    <dgm:pt modelId="{1812194C-BC0A-4240-8EBE-EEC6F2B3A7D2}" type="pres">
      <dgm:prSet presAssocID="{F91FCF19-DB1F-4B56-A794-95682D6CF3B2}" presName="node" presStyleLbl="node1" presStyleIdx="6" presStyleCnt="7">
        <dgm:presLayoutVars>
          <dgm:bulletEnabled val="1"/>
        </dgm:presLayoutVars>
      </dgm:prSet>
      <dgm:spPr/>
    </dgm:pt>
  </dgm:ptLst>
  <dgm:cxnLst>
    <dgm:cxn modelId="{7AD8E70A-2722-440C-8E25-46F256BA020E}" type="presOf" srcId="{7170C896-2AAC-4989-92FF-91B2D2BB2F59}" destId="{5FA389C5-30B8-43BF-A441-7EA833DE1FA4}" srcOrd="0" destOrd="0" presId="urn:microsoft.com/office/officeart/2005/8/layout/default"/>
    <dgm:cxn modelId="{7C3D1315-B5EC-45C4-B9AA-A0272803E28E}" srcId="{8E3D27CE-4670-4A2D-B736-EE48DC923178}" destId="{F91FCF19-DB1F-4B56-A794-95682D6CF3B2}" srcOrd="6" destOrd="0" parTransId="{556AAD43-7ABA-4F1E-A572-A9AA030FBC86}" sibTransId="{F8DEBE8F-65C2-4358-B3BC-C734D5392108}"/>
    <dgm:cxn modelId="{182DB51E-197E-4430-9390-60E2850E7370}" type="presOf" srcId="{83DFE486-134E-4451-BF18-8E81602E5C7E}" destId="{7E9BF8B4-634E-4CEB-BC62-6BA06BDDA051}" srcOrd="0" destOrd="0" presId="urn:microsoft.com/office/officeart/2005/8/layout/default"/>
    <dgm:cxn modelId="{8779826B-4E3A-4F90-A5A6-55590683DCEB}" srcId="{8E3D27CE-4670-4A2D-B736-EE48DC923178}" destId="{83DFE486-134E-4451-BF18-8E81602E5C7E}" srcOrd="1" destOrd="0" parTransId="{BF40A908-0C76-46F5-AC12-FFF49AC50769}" sibTransId="{240BA1D4-BE0A-4F74-828B-55CE6FC82BED}"/>
    <dgm:cxn modelId="{0F86874C-A40B-49A4-8950-735878992D18}" type="presOf" srcId="{F91FCF19-DB1F-4B56-A794-95682D6CF3B2}" destId="{1812194C-BC0A-4240-8EBE-EEC6F2B3A7D2}" srcOrd="0" destOrd="0" presId="urn:microsoft.com/office/officeart/2005/8/layout/default"/>
    <dgm:cxn modelId="{D7EFA76C-4F56-4BCE-993B-DE97EDA20855}" type="presOf" srcId="{8E3D27CE-4670-4A2D-B736-EE48DC923178}" destId="{AC5475A2-47E4-4838-94A3-033A3EC1B9D5}" srcOrd="0" destOrd="0" presId="urn:microsoft.com/office/officeart/2005/8/layout/default"/>
    <dgm:cxn modelId="{69549B88-E2F2-4E41-A6DC-D686882BCD0B}" type="presOf" srcId="{C2A7D03B-12F2-4F90-AB67-93903C8585EB}" destId="{61150DE1-6290-4FD9-B71A-38BE7072DEAF}" srcOrd="0" destOrd="0" presId="urn:microsoft.com/office/officeart/2005/8/layout/default"/>
    <dgm:cxn modelId="{96C39389-0379-4D35-AB1E-F9973ED6CEBC}" srcId="{8E3D27CE-4670-4A2D-B736-EE48DC923178}" destId="{D03AD8EF-0A70-4F55-B259-5DE8BAF022C3}" srcOrd="5" destOrd="0" parTransId="{4F75D5E9-BB8F-4742-A0F9-86F4B3B594B1}" sibTransId="{8E1AAC81-6FF1-4372-AEBC-A8F7FB2E8DA2}"/>
    <dgm:cxn modelId="{3444259D-2917-46D1-8738-9E8EABE321B4}" srcId="{8E3D27CE-4670-4A2D-B736-EE48DC923178}" destId="{C2A7D03B-12F2-4F90-AB67-93903C8585EB}" srcOrd="0" destOrd="0" parTransId="{B6852C3E-0C29-4908-81A1-E25C05FD1C7C}" sibTransId="{E83840DB-A534-4729-B8C0-A14135338D87}"/>
    <dgm:cxn modelId="{7E4FC3C6-699D-4C2E-AFDA-CFEA51DE95CF}" type="presOf" srcId="{185B2DE8-490A-49F6-BB40-9847DDF0CBA7}" destId="{BD9952DA-3146-43FB-B737-57487F093909}" srcOrd="0" destOrd="0" presId="urn:microsoft.com/office/officeart/2005/8/layout/default"/>
    <dgm:cxn modelId="{CA13F7C7-9415-478A-BEC3-B87C4CEB4D85}" srcId="{8E3D27CE-4670-4A2D-B736-EE48DC923178}" destId="{7C6C19F1-A2B1-49BA-ABEA-A36CA7756A80}" srcOrd="3" destOrd="0" parTransId="{8B23161C-1E9C-46C9-8442-8F1C43950296}" sibTransId="{72467212-EC0C-4F0D-A353-DC922CFAF216}"/>
    <dgm:cxn modelId="{D3BB94D2-07FE-455B-B0BE-F9555ED472B5}" type="presOf" srcId="{7C6C19F1-A2B1-49BA-ABEA-A36CA7756A80}" destId="{FECDD914-3DA8-4490-BAD7-BAE91ED6B8C9}" srcOrd="0" destOrd="0" presId="urn:microsoft.com/office/officeart/2005/8/layout/default"/>
    <dgm:cxn modelId="{4CBF97E3-D39D-43B1-81DF-A5488337CCA5}" srcId="{8E3D27CE-4670-4A2D-B736-EE48DC923178}" destId="{185B2DE8-490A-49F6-BB40-9847DDF0CBA7}" srcOrd="2" destOrd="0" parTransId="{8661E6C4-F1A4-4AD9-ADDC-8D3EE11AB1A3}" sibTransId="{01716263-90C9-4F1E-AC2E-8BC5F006CCDF}"/>
    <dgm:cxn modelId="{EB7F9CF2-6A90-4F07-891F-55DBCDAF2808}" srcId="{8E3D27CE-4670-4A2D-B736-EE48DC923178}" destId="{7170C896-2AAC-4989-92FF-91B2D2BB2F59}" srcOrd="4" destOrd="0" parTransId="{EF1A588F-6442-4F99-8244-EE105B22D990}" sibTransId="{2A6213A7-D957-46A2-8CD4-71B9E3E5D5CE}"/>
    <dgm:cxn modelId="{171810FA-A5C0-4041-92AA-7E3F4855A413}" type="presOf" srcId="{D03AD8EF-0A70-4F55-B259-5DE8BAF022C3}" destId="{A0B66D16-7E6B-485D-B2B9-463B2F2B8E65}" srcOrd="0" destOrd="0" presId="urn:microsoft.com/office/officeart/2005/8/layout/default"/>
    <dgm:cxn modelId="{BCBB80B8-B2B9-41C4-B3B4-56F03AB46D2F}" type="presParOf" srcId="{AC5475A2-47E4-4838-94A3-033A3EC1B9D5}" destId="{61150DE1-6290-4FD9-B71A-38BE7072DEAF}" srcOrd="0" destOrd="0" presId="urn:microsoft.com/office/officeart/2005/8/layout/default"/>
    <dgm:cxn modelId="{10B11732-6BBA-4F9B-962D-23D7EBFE090D}" type="presParOf" srcId="{AC5475A2-47E4-4838-94A3-033A3EC1B9D5}" destId="{E983B161-D8F5-44C5-A652-0407161AB6A8}" srcOrd="1" destOrd="0" presId="urn:microsoft.com/office/officeart/2005/8/layout/default"/>
    <dgm:cxn modelId="{5CE3DF84-412D-4EC0-ABCD-575CDEA025E0}" type="presParOf" srcId="{AC5475A2-47E4-4838-94A3-033A3EC1B9D5}" destId="{7E9BF8B4-634E-4CEB-BC62-6BA06BDDA051}" srcOrd="2" destOrd="0" presId="urn:microsoft.com/office/officeart/2005/8/layout/default"/>
    <dgm:cxn modelId="{6A4FBD01-4E68-4AC3-A58F-65F1882B4E47}" type="presParOf" srcId="{AC5475A2-47E4-4838-94A3-033A3EC1B9D5}" destId="{14EA1445-4B7A-4886-B656-81EE45CC1641}" srcOrd="3" destOrd="0" presId="urn:microsoft.com/office/officeart/2005/8/layout/default"/>
    <dgm:cxn modelId="{4A14490D-A2CA-404A-AA05-59BDBBD11E22}" type="presParOf" srcId="{AC5475A2-47E4-4838-94A3-033A3EC1B9D5}" destId="{BD9952DA-3146-43FB-B737-57487F093909}" srcOrd="4" destOrd="0" presId="urn:microsoft.com/office/officeart/2005/8/layout/default"/>
    <dgm:cxn modelId="{9CEFE7A9-5C1C-4159-B1FD-B1C62F005806}" type="presParOf" srcId="{AC5475A2-47E4-4838-94A3-033A3EC1B9D5}" destId="{D34F787F-FDA4-4BB6-83E6-6FD3F5EA056A}" srcOrd="5" destOrd="0" presId="urn:microsoft.com/office/officeart/2005/8/layout/default"/>
    <dgm:cxn modelId="{D44AB856-24A1-4F0D-935A-26F44FA5D55D}" type="presParOf" srcId="{AC5475A2-47E4-4838-94A3-033A3EC1B9D5}" destId="{FECDD914-3DA8-4490-BAD7-BAE91ED6B8C9}" srcOrd="6" destOrd="0" presId="urn:microsoft.com/office/officeart/2005/8/layout/default"/>
    <dgm:cxn modelId="{B24611C9-D67E-46C9-9BC0-42C8E7070CA6}" type="presParOf" srcId="{AC5475A2-47E4-4838-94A3-033A3EC1B9D5}" destId="{AC379C46-D02B-44B1-B6A6-500E9E6E6F11}" srcOrd="7" destOrd="0" presId="urn:microsoft.com/office/officeart/2005/8/layout/default"/>
    <dgm:cxn modelId="{80E951B1-BBB7-4223-9B2C-DD0D9ACC9E52}" type="presParOf" srcId="{AC5475A2-47E4-4838-94A3-033A3EC1B9D5}" destId="{5FA389C5-30B8-43BF-A441-7EA833DE1FA4}" srcOrd="8" destOrd="0" presId="urn:microsoft.com/office/officeart/2005/8/layout/default"/>
    <dgm:cxn modelId="{091519EB-C2D0-423B-B89B-AB79ECE44F56}" type="presParOf" srcId="{AC5475A2-47E4-4838-94A3-033A3EC1B9D5}" destId="{0064E037-DF5C-4E4F-AE53-28A962E69675}" srcOrd="9" destOrd="0" presId="urn:microsoft.com/office/officeart/2005/8/layout/default"/>
    <dgm:cxn modelId="{B9CAA945-0882-43D4-8190-333C82C69770}" type="presParOf" srcId="{AC5475A2-47E4-4838-94A3-033A3EC1B9D5}" destId="{A0B66D16-7E6B-485D-B2B9-463B2F2B8E65}" srcOrd="10" destOrd="0" presId="urn:microsoft.com/office/officeart/2005/8/layout/default"/>
    <dgm:cxn modelId="{143A70B6-AA66-469C-BCA3-C8F35331544D}" type="presParOf" srcId="{AC5475A2-47E4-4838-94A3-033A3EC1B9D5}" destId="{DC569F2C-58FA-4C02-B1C8-11A2203D1D43}" srcOrd="11" destOrd="0" presId="urn:microsoft.com/office/officeart/2005/8/layout/default"/>
    <dgm:cxn modelId="{7269B110-7330-41C1-A6AE-16BCD67452AC}" type="presParOf" srcId="{AC5475A2-47E4-4838-94A3-033A3EC1B9D5}" destId="{1812194C-BC0A-4240-8EBE-EEC6F2B3A7D2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3D27CE-4670-4A2D-B736-EE48DC923178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2A7D03B-12F2-4F90-AB67-93903C8585EB}">
      <dgm:prSet phldrT="[Текст]"/>
      <dgm:spPr/>
      <dgm:t>
        <a:bodyPr/>
        <a:lstStyle/>
        <a:p>
          <a:r>
            <a:rPr lang="ro-RO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CEAC a Facultăţii de Litere</a:t>
          </a:r>
          <a:endParaRPr lang="ru-RU" b="1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852C3E-0C29-4908-81A1-E25C05FD1C7C}" type="parTrans" cxnId="{3444259D-2917-46D1-8738-9E8EABE321B4}">
      <dgm:prSet/>
      <dgm:spPr/>
      <dgm:t>
        <a:bodyPr/>
        <a:lstStyle/>
        <a:p>
          <a:endParaRPr lang="ru-RU"/>
        </a:p>
      </dgm:t>
    </dgm:pt>
    <dgm:pt modelId="{E83840DB-A534-4729-B8C0-A14135338D87}" type="sibTrans" cxnId="{3444259D-2917-46D1-8738-9E8EABE321B4}">
      <dgm:prSet/>
      <dgm:spPr/>
      <dgm:t>
        <a:bodyPr/>
        <a:lstStyle/>
        <a:p>
          <a:endParaRPr lang="ru-RU"/>
        </a:p>
      </dgm:t>
    </dgm:pt>
    <dgm:pt modelId="{83DFE486-134E-4451-BF18-8E81602E5C7E}">
      <dgm:prSet/>
      <dgm:spPr/>
      <dgm:t>
        <a:bodyPr/>
        <a:lstStyle/>
        <a:p>
          <a:r>
            <a:rPr lang="ro-RO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CEAC a Facultăţii de Ştiinţe Reale, Economice şi ale Mediului</a:t>
          </a:r>
          <a:endParaRPr lang="x-none" b="1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40A908-0C76-46F5-AC12-FFF49AC50769}" type="parTrans" cxnId="{8779826B-4E3A-4F90-A5A6-55590683DCEB}">
      <dgm:prSet/>
      <dgm:spPr/>
      <dgm:t>
        <a:bodyPr/>
        <a:lstStyle/>
        <a:p>
          <a:endParaRPr lang="ru-RU"/>
        </a:p>
      </dgm:t>
    </dgm:pt>
    <dgm:pt modelId="{240BA1D4-BE0A-4F74-828B-55CE6FC82BED}" type="sibTrans" cxnId="{8779826B-4E3A-4F90-A5A6-55590683DCEB}">
      <dgm:prSet/>
      <dgm:spPr/>
      <dgm:t>
        <a:bodyPr/>
        <a:lstStyle/>
        <a:p>
          <a:endParaRPr lang="ru-RU"/>
        </a:p>
      </dgm:t>
    </dgm:pt>
    <dgm:pt modelId="{185B2DE8-490A-49F6-BB40-9847DDF0CBA7}">
      <dgm:prSet/>
      <dgm:spPr/>
      <dgm:t>
        <a:bodyPr/>
        <a:lstStyle/>
        <a:p>
          <a:r>
            <a:rPr lang="ro-RO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CEAC a Facultăţii de Ştiinţe ale Educaţiei, Psihologie şi Arte</a:t>
          </a:r>
          <a:endParaRPr lang="x-none" b="1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61E6C4-F1A4-4AD9-ADDC-8D3EE11AB1A3}" type="parTrans" cxnId="{4CBF97E3-D39D-43B1-81DF-A5488337CCA5}">
      <dgm:prSet/>
      <dgm:spPr/>
      <dgm:t>
        <a:bodyPr/>
        <a:lstStyle/>
        <a:p>
          <a:endParaRPr lang="ru-RU"/>
        </a:p>
      </dgm:t>
    </dgm:pt>
    <dgm:pt modelId="{01716263-90C9-4F1E-AC2E-8BC5F006CCDF}" type="sibTrans" cxnId="{4CBF97E3-D39D-43B1-81DF-A5488337CCA5}">
      <dgm:prSet/>
      <dgm:spPr/>
      <dgm:t>
        <a:bodyPr/>
        <a:lstStyle/>
        <a:p>
          <a:endParaRPr lang="ru-RU"/>
        </a:p>
      </dgm:t>
    </dgm:pt>
    <dgm:pt modelId="{7C6C19F1-A2B1-49BA-ABEA-A36CA7756A80}">
      <dgm:prSet/>
      <dgm:spPr/>
      <dgm:t>
        <a:bodyPr/>
        <a:lstStyle/>
        <a:p>
          <a:r>
            <a:rPr lang="fr-FR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CEAC a </a:t>
          </a:r>
          <a:r>
            <a:rPr lang="fr-FR" b="1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Facultăţii</a:t>
          </a:r>
          <a:r>
            <a:rPr lang="fr-FR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fr-FR" b="1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Drept</a:t>
          </a:r>
          <a:r>
            <a:rPr lang="fr-FR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b="1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şi</a:t>
          </a:r>
          <a:r>
            <a:rPr lang="fr-FR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b="1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Ştiinţe</a:t>
          </a:r>
          <a:r>
            <a:rPr lang="fr-FR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Sociale</a:t>
          </a:r>
          <a:endParaRPr lang="x-none" b="1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23161C-1E9C-46C9-8442-8F1C43950296}" type="parTrans" cxnId="{CA13F7C7-9415-478A-BEC3-B87C4CEB4D85}">
      <dgm:prSet/>
      <dgm:spPr/>
      <dgm:t>
        <a:bodyPr/>
        <a:lstStyle/>
        <a:p>
          <a:endParaRPr lang="ru-RU"/>
        </a:p>
      </dgm:t>
    </dgm:pt>
    <dgm:pt modelId="{72467212-EC0C-4F0D-A353-DC922CFAF216}" type="sibTrans" cxnId="{CA13F7C7-9415-478A-BEC3-B87C4CEB4D85}">
      <dgm:prSet/>
      <dgm:spPr/>
      <dgm:t>
        <a:bodyPr/>
        <a:lstStyle/>
        <a:p>
          <a:endParaRPr lang="ru-RU"/>
        </a:p>
      </dgm:t>
    </dgm:pt>
    <dgm:pt modelId="{7170C896-2AAC-4989-92FF-91B2D2BB2F59}">
      <dgm:prSet/>
      <dgm:spPr/>
      <dgm:t>
        <a:bodyPr/>
        <a:lstStyle/>
        <a:p>
          <a:r>
            <a:rPr lang="ro-RO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Lista responsabililor pentru calitate la catedre</a:t>
          </a:r>
          <a:endParaRPr lang="x-none" b="1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1A588F-6442-4F99-8244-EE105B22D990}" type="parTrans" cxnId="{EB7F9CF2-6A90-4F07-891F-55DBCDAF2808}">
      <dgm:prSet/>
      <dgm:spPr/>
      <dgm:t>
        <a:bodyPr/>
        <a:lstStyle/>
        <a:p>
          <a:endParaRPr lang="ru-RU"/>
        </a:p>
      </dgm:t>
    </dgm:pt>
    <dgm:pt modelId="{2A6213A7-D957-46A2-8CD4-71B9E3E5D5CE}" type="sibTrans" cxnId="{EB7F9CF2-6A90-4F07-891F-55DBCDAF2808}">
      <dgm:prSet/>
      <dgm:spPr/>
      <dgm:t>
        <a:bodyPr/>
        <a:lstStyle/>
        <a:p>
          <a:endParaRPr lang="ru-RU"/>
        </a:p>
      </dgm:t>
    </dgm:pt>
    <dgm:pt modelId="{D03AD8EF-0A70-4F55-B259-5DE8BAF022C3}">
      <dgm:prSet/>
      <dgm:spPr/>
      <dgm:t>
        <a:bodyPr/>
        <a:lstStyle/>
        <a:p>
          <a:r>
            <a:rPr lang="ro-RO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Audit intern</a:t>
          </a:r>
        </a:p>
        <a:p>
          <a:r>
            <a:rPr lang="ro-RO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DMC</a:t>
          </a:r>
        </a:p>
        <a:p>
          <a:r>
            <a:rPr lang="ro-RO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ANACEC</a:t>
          </a:r>
        </a:p>
      </dgm:t>
    </dgm:pt>
    <dgm:pt modelId="{4F75D5E9-BB8F-4742-A0F9-86F4B3B594B1}" type="parTrans" cxnId="{96C39389-0379-4D35-AB1E-F9973ED6CEBC}">
      <dgm:prSet/>
      <dgm:spPr/>
      <dgm:t>
        <a:bodyPr/>
        <a:lstStyle/>
        <a:p>
          <a:endParaRPr lang="ru-RU"/>
        </a:p>
      </dgm:t>
    </dgm:pt>
    <dgm:pt modelId="{8E1AAC81-6FF1-4372-AEBC-A8F7FB2E8DA2}" type="sibTrans" cxnId="{96C39389-0379-4D35-AB1E-F9973ED6CEBC}">
      <dgm:prSet/>
      <dgm:spPr/>
      <dgm:t>
        <a:bodyPr/>
        <a:lstStyle/>
        <a:p>
          <a:endParaRPr lang="ru-RU"/>
        </a:p>
      </dgm:t>
    </dgm:pt>
    <dgm:pt modelId="{F91FCF19-DB1F-4B56-A794-95682D6CF3B2}">
      <dgm:prSet/>
      <dgm:spPr/>
      <dgm:t>
        <a:bodyPr/>
        <a:lstStyle/>
        <a:p>
          <a:r>
            <a:rPr lang="ro-RO" b="1" i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Audit intern</a:t>
          </a:r>
          <a:endParaRPr lang="ro-RO" b="1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6AAD43-7ABA-4F1E-A572-A9AA030FBC86}" type="parTrans" cxnId="{7C3D1315-B5EC-45C4-B9AA-A0272803E28E}">
      <dgm:prSet/>
      <dgm:spPr/>
      <dgm:t>
        <a:bodyPr/>
        <a:lstStyle/>
        <a:p>
          <a:endParaRPr lang="ro-RO"/>
        </a:p>
      </dgm:t>
    </dgm:pt>
    <dgm:pt modelId="{F8DEBE8F-65C2-4358-B3BC-C734D5392108}" type="sibTrans" cxnId="{7C3D1315-B5EC-45C4-B9AA-A0272803E28E}">
      <dgm:prSet/>
      <dgm:spPr/>
      <dgm:t>
        <a:bodyPr/>
        <a:lstStyle/>
        <a:p>
          <a:endParaRPr lang="ro-RO"/>
        </a:p>
      </dgm:t>
    </dgm:pt>
    <dgm:pt modelId="{AC5475A2-47E4-4838-94A3-033A3EC1B9D5}" type="pres">
      <dgm:prSet presAssocID="{8E3D27CE-4670-4A2D-B736-EE48DC923178}" presName="diagram" presStyleCnt="0">
        <dgm:presLayoutVars>
          <dgm:dir/>
          <dgm:resizeHandles val="exact"/>
        </dgm:presLayoutVars>
      </dgm:prSet>
      <dgm:spPr/>
    </dgm:pt>
    <dgm:pt modelId="{61150DE1-6290-4FD9-B71A-38BE7072DEAF}" type="pres">
      <dgm:prSet presAssocID="{C2A7D03B-12F2-4F90-AB67-93903C8585EB}" presName="node" presStyleLbl="node1" presStyleIdx="0" presStyleCnt="7">
        <dgm:presLayoutVars>
          <dgm:bulletEnabled val="1"/>
        </dgm:presLayoutVars>
      </dgm:prSet>
      <dgm:spPr/>
    </dgm:pt>
    <dgm:pt modelId="{E983B161-D8F5-44C5-A652-0407161AB6A8}" type="pres">
      <dgm:prSet presAssocID="{E83840DB-A534-4729-B8C0-A14135338D87}" presName="sibTrans" presStyleCnt="0"/>
      <dgm:spPr/>
    </dgm:pt>
    <dgm:pt modelId="{7E9BF8B4-634E-4CEB-BC62-6BA06BDDA051}" type="pres">
      <dgm:prSet presAssocID="{83DFE486-134E-4451-BF18-8E81602E5C7E}" presName="node" presStyleLbl="node1" presStyleIdx="1" presStyleCnt="7">
        <dgm:presLayoutVars>
          <dgm:bulletEnabled val="1"/>
        </dgm:presLayoutVars>
      </dgm:prSet>
      <dgm:spPr/>
    </dgm:pt>
    <dgm:pt modelId="{14EA1445-4B7A-4886-B656-81EE45CC1641}" type="pres">
      <dgm:prSet presAssocID="{240BA1D4-BE0A-4F74-828B-55CE6FC82BED}" presName="sibTrans" presStyleCnt="0"/>
      <dgm:spPr/>
    </dgm:pt>
    <dgm:pt modelId="{BD9952DA-3146-43FB-B737-57487F093909}" type="pres">
      <dgm:prSet presAssocID="{185B2DE8-490A-49F6-BB40-9847DDF0CBA7}" presName="node" presStyleLbl="node1" presStyleIdx="2" presStyleCnt="7">
        <dgm:presLayoutVars>
          <dgm:bulletEnabled val="1"/>
        </dgm:presLayoutVars>
      </dgm:prSet>
      <dgm:spPr/>
    </dgm:pt>
    <dgm:pt modelId="{D34F787F-FDA4-4BB6-83E6-6FD3F5EA056A}" type="pres">
      <dgm:prSet presAssocID="{01716263-90C9-4F1E-AC2E-8BC5F006CCDF}" presName="sibTrans" presStyleCnt="0"/>
      <dgm:spPr/>
    </dgm:pt>
    <dgm:pt modelId="{FECDD914-3DA8-4490-BAD7-BAE91ED6B8C9}" type="pres">
      <dgm:prSet presAssocID="{7C6C19F1-A2B1-49BA-ABEA-A36CA7756A80}" presName="node" presStyleLbl="node1" presStyleIdx="3" presStyleCnt="7">
        <dgm:presLayoutVars>
          <dgm:bulletEnabled val="1"/>
        </dgm:presLayoutVars>
      </dgm:prSet>
      <dgm:spPr/>
    </dgm:pt>
    <dgm:pt modelId="{AC379C46-D02B-44B1-B6A6-500E9E6E6F11}" type="pres">
      <dgm:prSet presAssocID="{72467212-EC0C-4F0D-A353-DC922CFAF216}" presName="sibTrans" presStyleCnt="0"/>
      <dgm:spPr/>
    </dgm:pt>
    <dgm:pt modelId="{5FA389C5-30B8-43BF-A441-7EA833DE1FA4}" type="pres">
      <dgm:prSet presAssocID="{7170C896-2AAC-4989-92FF-91B2D2BB2F59}" presName="node" presStyleLbl="node1" presStyleIdx="4" presStyleCnt="7">
        <dgm:presLayoutVars>
          <dgm:bulletEnabled val="1"/>
        </dgm:presLayoutVars>
      </dgm:prSet>
      <dgm:spPr/>
    </dgm:pt>
    <dgm:pt modelId="{0064E037-DF5C-4E4F-AE53-28A962E69675}" type="pres">
      <dgm:prSet presAssocID="{2A6213A7-D957-46A2-8CD4-71B9E3E5D5CE}" presName="sibTrans" presStyleCnt="0"/>
      <dgm:spPr/>
    </dgm:pt>
    <dgm:pt modelId="{A0B66D16-7E6B-485D-B2B9-463B2F2B8E65}" type="pres">
      <dgm:prSet presAssocID="{D03AD8EF-0A70-4F55-B259-5DE8BAF022C3}" presName="node" presStyleLbl="node1" presStyleIdx="5" presStyleCnt="7">
        <dgm:presLayoutVars>
          <dgm:bulletEnabled val="1"/>
        </dgm:presLayoutVars>
      </dgm:prSet>
      <dgm:spPr/>
    </dgm:pt>
    <dgm:pt modelId="{DC569F2C-58FA-4C02-B1C8-11A2203D1D43}" type="pres">
      <dgm:prSet presAssocID="{8E1AAC81-6FF1-4372-AEBC-A8F7FB2E8DA2}" presName="sibTrans" presStyleCnt="0"/>
      <dgm:spPr/>
    </dgm:pt>
    <dgm:pt modelId="{1812194C-BC0A-4240-8EBE-EEC6F2B3A7D2}" type="pres">
      <dgm:prSet presAssocID="{F91FCF19-DB1F-4B56-A794-95682D6CF3B2}" presName="node" presStyleLbl="node1" presStyleIdx="6" presStyleCnt="7">
        <dgm:presLayoutVars>
          <dgm:bulletEnabled val="1"/>
        </dgm:presLayoutVars>
      </dgm:prSet>
      <dgm:spPr/>
    </dgm:pt>
  </dgm:ptLst>
  <dgm:cxnLst>
    <dgm:cxn modelId="{7AD8E70A-2722-440C-8E25-46F256BA020E}" type="presOf" srcId="{7170C896-2AAC-4989-92FF-91B2D2BB2F59}" destId="{5FA389C5-30B8-43BF-A441-7EA833DE1FA4}" srcOrd="0" destOrd="0" presId="urn:microsoft.com/office/officeart/2005/8/layout/default"/>
    <dgm:cxn modelId="{7C3D1315-B5EC-45C4-B9AA-A0272803E28E}" srcId="{8E3D27CE-4670-4A2D-B736-EE48DC923178}" destId="{F91FCF19-DB1F-4B56-A794-95682D6CF3B2}" srcOrd="6" destOrd="0" parTransId="{556AAD43-7ABA-4F1E-A572-A9AA030FBC86}" sibTransId="{F8DEBE8F-65C2-4358-B3BC-C734D5392108}"/>
    <dgm:cxn modelId="{182DB51E-197E-4430-9390-60E2850E7370}" type="presOf" srcId="{83DFE486-134E-4451-BF18-8E81602E5C7E}" destId="{7E9BF8B4-634E-4CEB-BC62-6BA06BDDA051}" srcOrd="0" destOrd="0" presId="urn:microsoft.com/office/officeart/2005/8/layout/default"/>
    <dgm:cxn modelId="{8779826B-4E3A-4F90-A5A6-55590683DCEB}" srcId="{8E3D27CE-4670-4A2D-B736-EE48DC923178}" destId="{83DFE486-134E-4451-BF18-8E81602E5C7E}" srcOrd="1" destOrd="0" parTransId="{BF40A908-0C76-46F5-AC12-FFF49AC50769}" sibTransId="{240BA1D4-BE0A-4F74-828B-55CE6FC82BED}"/>
    <dgm:cxn modelId="{0F86874C-A40B-49A4-8950-735878992D18}" type="presOf" srcId="{F91FCF19-DB1F-4B56-A794-95682D6CF3B2}" destId="{1812194C-BC0A-4240-8EBE-EEC6F2B3A7D2}" srcOrd="0" destOrd="0" presId="urn:microsoft.com/office/officeart/2005/8/layout/default"/>
    <dgm:cxn modelId="{D7EFA76C-4F56-4BCE-993B-DE97EDA20855}" type="presOf" srcId="{8E3D27CE-4670-4A2D-B736-EE48DC923178}" destId="{AC5475A2-47E4-4838-94A3-033A3EC1B9D5}" srcOrd="0" destOrd="0" presId="urn:microsoft.com/office/officeart/2005/8/layout/default"/>
    <dgm:cxn modelId="{69549B88-E2F2-4E41-A6DC-D686882BCD0B}" type="presOf" srcId="{C2A7D03B-12F2-4F90-AB67-93903C8585EB}" destId="{61150DE1-6290-4FD9-B71A-38BE7072DEAF}" srcOrd="0" destOrd="0" presId="urn:microsoft.com/office/officeart/2005/8/layout/default"/>
    <dgm:cxn modelId="{96C39389-0379-4D35-AB1E-F9973ED6CEBC}" srcId="{8E3D27CE-4670-4A2D-B736-EE48DC923178}" destId="{D03AD8EF-0A70-4F55-B259-5DE8BAF022C3}" srcOrd="5" destOrd="0" parTransId="{4F75D5E9-BB8F-4742-A0F9-86F4B3B594B1}" sibTransId="{8E1AAC81-6FF1-4372-AEBC-A8F7FB2E8DA2}"/>
    <dgm:cxn modelId="{3444259D-2917-46D1-8738-9E8EABE321B4}" srcId="{8E3D27CE-4670-4A2D-B736-EE48DC923178}" destId="{C2A7D03B-12F2-4F90-AB67-93903C8585EB}" srcOrd="0" destOrd="0" parTransId="{B6852C3E-0C29-4908-81A1-E25C05FD1C7C}" sibTransId="{E83840DB-A534-4729-B8C0-A14135338D87}"/>
    <dgm:cxn modelId="{7E4FC3C6-699D-4C2E-AFDA-CFEA51DE95CF}" type="presOf" srcId="{185B2DE8-490A-49F6-BB40-9847DDF0CBA7}" destId="{BD9952DA-3146-43FB-B737-57487F093909}" srcOrd="0" destOrd="0" presId="urn:microsoft.com/office/officeart/2005/8/layout/default"/>
    <dgm:cxn modelId="{CA13F7C7-9415-478A-BEC3-B87C4CEB4D85}" srcId="{8E3D27CE-4670-4A2D-B736-EE48DC923178}" destId="{7C6C19F1-A2B1-49BA-ABEA-A36CA7756A80}" srcOrd="3" destOrd="0" parTransId="{8B23161C-1E9C-46C9-8442-8F1C43950296}" sibTransId="{72467212-EC0C-4F0D-A353-DC922CFAF216}"/>
    <dgm:cxn modelId="{D3BB94D2-07FE-455B-B0BE-F9555ED472B5}" type="presOf" srcId="{7C6C19F1-A2B1-49BA-ABEA-A36CA7756A80}" destId="{FECDD914-3DA8-4490-BAD7-BAE91ED6B8C9}" srcOrd="0" destOrd="0" presId="urn:microsoft.com/office/officeart/2005/8/layout/default"/>
    <dgm:cxn modelId="{4CBF97E3-D39D-43B1-81DF-A5488337CCA5}" srcId="{8E3D27CE-4670-4A2D-B736-EE48DC923178}" destId="{185B2DE8-490A-49F6-BB40-9847DDF0CBA7}" srcOrd="2" destOrd="0" parTransId="{8661E6C4-F1A4-4AD9-ADDC-8D3EE11AB1A3}" sibTransId="{01716263-90C9-4F1E-AC2E-8BC5F006CCDF}"/>
    <dgm:cxn modelId="{EB7F9CF2-6A90-4F07-891F-55DBCDAF2808}" srcId="{8E3D27CE-4670-4A2D-B736-EE48DC923178}" destId="{7170C896-2AAC-4989-92FF-91B2D2BB2F59}" srcOrd="4" destOrd="0" parTransId="{EF1A588F-6442-4F99-8244-EE105B22D990}" sibTransId="{2A6213A7-D957-46A2-8CD4-71B9E3E5D5CE}"/>
    <dgm:cxn modelId="{171810FA-A5C0-4041-92AA-7E3F4855A413}" type="presOf" srcId="{D03AD8EF-0A70-4F55-B259-5DE8BAF022C3}" destId="{A0B66D16-7E6B-485D-B2B9-463B2F2B8E65}" srcOrd="0" destOrd="0" presId="urn:microsoft.com/office/officeart/2005/8/layout/default"/>
    <dgm:cxn modelId="{BCBB80B8-B2B9-41C4-B3B4-56F03AB46D2F}" type="presParOf" srcId="{AC5475A2-47E4-4838-94A3-033A3EC1B9D5}" destId="{61150DE1-6290-4FD9-B71A-38BE7072DEAF}" srcOrd="0" destOrd="0" presId="urn:microsoft.com/office/officeart/2005/8/layout/default"/>
    <dgm:cxn modelId="{10B11732-6BBA-4F9B-962D-23D7EBFE090D}" type="presParOf" srcId="{AC5475A2-47E4-4838-94A3-033A3EC1B9D5}" destId="{E983B161-D8F5-44C5-A652-0407161AB6A8}" srcOrd="1" destOrd="0" presId="urn:microsoft.com/office/officeart/2005/8/layout/default"/>
    <dgm:cxn modelId="{5CE3DF84-412D-4EC0-ABCD-575CDEA025E0}" type="presParOf" srcId="{AC5475A2-47E4-4838-94A3-033A3EC1B9D5}" destId="{7E9BF8B4-634E-4CEB-BC62-6BA06BDDA051}" srcOrd="2" destOrd="0" presId="urn:microsoft.com/office/officeart/2005/8/layout/default"/>
    <dgm:cxn modelId="{6A4FBD01-4E68-4AC3-A58F-65F1882B4E47}" type="presParOf" srcId="{AC5475A2-47E4-4838-94A3-033A3EC1B9D5}" destId="{14EA1445-4B7A-4886-B656-81EE45CC1641}" srcOrd="3" destOrd="0" presId="urn:microsoft.com/office/officeart/2005/8/layout/default"/>
    <dgm:cxn modelId="{4A14490D-A2CA-404A-AA05-59BDBBD11E22}" type="presParOf" srcId="{AC5475A2-47E4-4838-94A3-033A3EC1B9D5}" destId="{BD9952DA-3146-43FB-B737-57487F093909}" srcOrd="4" destOrd="0" presId="urn:microsoft.com/office/officeart/2005/8/layout/default"/>
    <dgm:cxn modelId="{9CEFE7A9-5C1C-4159-B1FD-B1C62F005806}" type="presParOf" srcId="{AC5475A2-47E4-4838-94A3-033A3EC1B9D5}" destId="{D34F787F-FDA4-4BB6-83E6-6FD3F5EA056A}" srcOrd="5" destOrd="0" presId="urn:microsoft.com/office/officeart/2005/8/layout/default"/>
    <dgm:cxn modelId="{D44AB856-24A1-4F0D-935A-26F44FA5D55D}" type="presParOf" srcId="{AC5475A2-47E4-4838-94A3-033A3EC1B9D5}" destId="{FECDD914-3DA8-4490-BAD7-BAE91ED6B8C9}" srcOrd="6" destOrd="0" presId="urn:microsoft.com/office/officeart/2005/8/layout/default"/>
    <dgm:cxn modelId="{B24611C9-D67E-46C9-9BC0-42C8E7070CA6}" type="presParOf" srcId="{AC5475A2-47E4-4838-94A3-033A3EC1B9D5}" destId="{AC379C46-D02B-44B1-B6A6-500E9E6E6F11}" srcOrd="7" destOrd="0" presId="urn:microsoft.com/office/officeart/2005/8/layout/default"/>
    <dgm:cxn modelId="{80E951B1-BBB7-4223-9B2C-DD0D9ACC9E52}" type="presParOf" srcId="{AC5475A2-47E4-4838-94A3-033A3EC1B9D5}" destId="{5FA389C5-30B8-43BF-A441-7EA833DE1FA4}" srcOrd="8" destOrd="0" presId="urn:microsoft.com/office/officeart/2005/8/layout/default"/>
    <dgm:cxn modelId="{091519EB-C2D0-423B-B89B-AB79ECE44F56}" type="presParOf" srcId="{AC5475A2-47E4-4838-94A3-033A3EC1B9D5}" destId="{0064E037-DF5C-4E4F-AE53-28A962E69675}" srcOrd="9" destOrd="0" presId="urn:microsoft.com/office/officeart/2005/8/layout/default"/>
    <dgm:cxn modelId="{B9CAA945-0882-43D4-8190-333C82C69770}" type="presParOf" srcId="{AC5475A2-47E4-4838-94A3-033A3EC1B9D5}" destId="{A0B66D16-7E6B-485D-B2B9-463B2F2B8E65}" srcOrd="10" destOrd="0" presId="urn:microsoft.com/office/officeart/2005/8/layout/default"/>
    <dgm:cxn modelId="{143A70B6-AA66-469C-BCA3-C8F35331544D}" type="presParOf" srcId="{AC5475A2-47E4-4838-94A3-033A3EC1B9D5}" destId="{DC569F2C-58FA-4C02-B1C8-11A2203D1D43}" srcOrd="11" destOrd="0" presId="urn:microsoft.com/office/officeart/2005/8/layout/default"/>
    <dgm:cxn modelId="{7269B110-7330-41C1-A6AE-16BCD67452AC}" type="presParOf" srcId="{AC5475A2-47E4-4838-94A3-033A3EC1B9D5}" destId="{1812194C-BC0A-4240-8EBE-EEC6F2B3A7D2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494AE-F157-4583-8C15-1817BD1D89A3}">
      <dsp:nvSpPr>
        <dsp:cNvPr id="0" name=""/>
        <dsp:cNvSpPr/>
      </dsp:nvSpPr>
      <dsp:spPr>
        <a:xfrm>
          <a:off x="4122657" y="2862402"/>
          <a:ext cx="91440" cy="4117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17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5F74C2-501B-4574-B2E8-B37D69A75BF2}">
      <dsp:nvSpPr>
        <dsp:cNvPr id="0" name=""/>
        <dsp:cNvSpPr/>
      </dsp:nvSpPr>
      <dsp:spPr>
        <a:xfrm>
          <a:off x="1604302" y="1412286"/>
          <a:ext cx="2564074" cy="5511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015"/>
              </a:lnTo>
              <a:lnTo>
                <a:pt x="2564074" y="420015"/>
              </a:lnTo>
              <a:lnTo>
                <a:pt x="2564074" y="5511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0F8E9-02B4-43C6-BF9E-5E4D6B78F8AF}">
      <dsp:nvSpPr>
        <dsp:cNvPr id="0" name=""/>
        <dsp:cNvSpPr/>
      </dsp:nvSpPr>
      <dsp:spPr>
        <a:xfrm>
          <a:off x="2392387" y="2862402"/>
          <a:ext cx="91440" cy="4117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17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84170C-1A29-457F-9AE2-C1E37BF6884F}">
      <dsp:nvSpPr>
        <dsp:cNvPr id="0" name=""/>
        <dsp:cNvSpPr/>
      </dsp:nvSpPr>
      <dsp:spPr>
        <a:xfrm>
          <a:off x="1604302" y="1412286"/>
          <a:ext cx="833804" cy="5511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015"/>
              </a:lnTo>
              <a:lnTo>
                <a:pt x="833804" y="420015"/>
              </a:lnTo>
              <a:lnTo>
                <a:pt x="833804" y="5511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D046CE-BF3F-4D9C-A5ED-C2601DC35115}">
      <dsp:nvSpPr>
        <dsp:cNvPr id="0" name=""/>
        <dsp:cNvSpPr/>
      </dsp:nvSpPr>
      <dsp:spPr>
        <a:xfrm>
          <a:off x="662117" y="2862402"/>
          <a:ext cx="91440" cy="4117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17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3C969-6AAC-4BEB-96CE-AB8CDDF26E1E}">
      <dsp:nvSpPr>
        <dsp:cNvPr id="0" name=""/>
        <dsp:cNvSpPr/>
      </dsp:nvSpPr>
      <dsp:spPr>
        <a:xfrm>
          <a:off x="707837" y="1412286"/>
          <a:ext cx="896465" cy="551162"/>
        </a:xfrm>
        <a:custGeom>
          <a:avLst/>
          <a:gdLst/>
          <a:ahLst/>
          <a:cxnLst/>
          <a:rect l="0" t="0" r="0" b="0"/>
          <a:pathLst>
            <a:path>
              <a:moveTo>
                <a:pt x="896465" y="0"/>
              </a:moveTo>
              <a:lnTo>
                <a:pt x="896465" y="420015"/>
              </a:lnTo>
              <a:lnTo>
                <a:pt x="0" y="420015"/>
              </a:lnTo>
              <a:lnTo>
                <a:pt x="0" y="5511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06A0EE-10DB-4108-9FD0-E674C16154F8}">
      <dsp:nvSpPr>
        <dsp:cNvPr id="0" name=""/>
        <dsp:cNvSpPr/>
      </dsp:nvSpPr>
      <dsp:spPr>
        <a:xfrm>
          <a:off x="896465" y="513332"/>
          <a:ext cx="1415675" cy="898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F5CDDB-CBB6-4C11-904D-E60776EB980E}">
      <dsp:nvSpPr>
        <dsp:cNvPr id="0" name=""/>
        <dsp:cNvSpPr/>
      </dsp:nvSpPr>
      <dsp:spPr>
        <a:xfrm>
          <a:off x="1053762" y="662765"/>
          <a:ext cx="1415675" cy="898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300" kern="1200" dirty="0">
              <a:latin typeface="Arial" panose="020B0604020202020204" pitchFamily="34" charset="0"/>
              <a:cs typeface="Arial" panose="020B0604020202020204" pitchFamily="34" charset="0"/>
            </a:rPr>
            <a:t>SENATUL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300" kern="1200" dirty="0">
              <a:latin typeface="Arial" panose="020B0604020202020204" pitchFamily="34" charset="0"/>
              <a:cs typeface="Arial" panose="020B0604020202020204" pitchFamily="34" charset="0"/>
            </a:rPr>
            <a:t>USARB</a:t>
          </a:r>
          <a:endParaRPr lang="ru-RU" sz="1300" b="1" kern="1200" dirty="0"/>
        </a:p>
      </dsp:txBody>
      <dsp:txXfrm>
        <a:off x="1080091" y="689094"/>
        <a:ext cx="1363017" cy="846295"/>
      </dsp:txXfrm>
    </dsp:sp>
    <dsp:sp modelId="{B0045C8E-C8DD-48CE-AD8E-C39CF812ADD4}">
      <dsp:nvSpPr>
        <dsp:cNvPr id="0" name=""/>
        <dsp:cNvSpPr/>
      </dsp:nvSpPr>
      <dsp:spPr>
        <a:xfrm>
          <a:off x="0" y="1963448"/>
          <a:ext cx="1415675" cy="898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82450-BF07-4400-99C4-FFBAD00FE83D}">
      <dsp:nvSpPr>
        <dsp:cNvPr id="0" name=""/>
        <dsp:cNvSpPr/>
      </dsp:nvSpPr>
      <dsp:spPr>
        <a:xfrm>
          <a:off x="157297" y="2112881"/>
          <a:ext cx="1415675" cy="898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300" kern="1200" dirty="0">
              <a:latin typeface="Arial" panose="020B0604020202020204" pitchFamily="34" charset="0"/>
              <a:cs typeface="Arial" panose="020B0604020202020204" pitchFamily="34" charset="0"/>
            </a:rPr>
            <a:t>CONSILIUL DE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300" kern="1200" dirty="0"/>
            <a:t>ADMINISTRATIE</a:t>
          </a:r>
          <a:endParaRPr lang="ru-RU" sz="1300" kern="1200" dirty="0"/>
        </a:p>
      </dsp:txBody>
      <dsp:txXfrm>
        <a:off x="183626" y="2139210"/>
        <a:ext cx="1363017" cy="846295"/>
      </dsp:txXfrm>
    </dsp:sp>
    <dsp:sp modelId="{AEDC27F8-6F9A-4866-8299-93BC0CFB8718}">
      <dsp:nvSpPr>
        <dsp:cNvPr id="0" name=""/>
        <dsp:cNvSpPr/>
      </dsp:nvSpPr>
      <dsp:spPr>
        <a:xfrm>
          <a:off x="0" y="3274128"/>
          <a:ext cx="1415675" cy="898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35C5CC-A829-4980-8DBA-4F75CFC8619E}">
      <dsp:nvSpPr>
        <dsp:cNvPr id="0" name=""/>
        <dsp:cNvSpPr/>
      </dsp:nvSpPr>
      <dsp:spPr>
        <a:xfrm>
          <a:off x="157297" y="3423560"/>
          <a:ext cx="1415675" cy="898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3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CEAC FACULTĂȚI</a:t>
          </a:r>
          <a:endParaRPr lang="ru-RU" sz="1300" b="0" kern="1200" dirty="0"/>
        </a:p>
      </dsp:txBody>
      <dsp:txXfrm>
        <a:off x="183626" y="3449889"/>
        <a:ext cx="1363017" cy="846295"/>
      </dsp:txXfrm>
    </dsp:sp>
    <dsp:sp modelId="{E7D734F8-E912-4FA5-80F7-4B761743E701}">
      <dsp:nvSpPr>
        <dsp:cNvPr id="0" name=""/>
        <dsp:cNvSpPr/>
      </dsp:nvSpPr>
      <dsp:spPr>
        <a:xfrm>
          <a:off x="1730269" y="1963448"/>
          <a:ext cx="1415675" cy="898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CA1415-A27E-4DFE-94CE-CD04A44B672F}">
      <dsp:nvSpPr>
        <dsp:cNvPr id="0" name=""/>
        <dsp:cNvSpPr/>
      </dsp:nvSpPr>
      <dsp:spPr>
        <a:xfrm>
          <a:off x="1887566" y="2112881"/>
          <a:ext cx="1415675" cy="898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300" kern="1200" dirty="0">
              <a:latin typeface="Arial" panose="020B0604020202020204" pitchFamily="34" charset="0"/>
              <a:cs typeface="Arial" panose="020B0604020202020204" pitchFamily="34" charset="0"/>
            </a:rPr>
            <a:t>COMISIILE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300" kern="1200" dirty="0">
              <a:latin typeface="Arial" panose="020B0604020202020204" pitchFamily="34" charset="0"/>
              <a:cs typeface="Arial" panose="020B0604020202020204" pitchFamily="34" charset="0"/>
            </a:rPr>
            <a:t>SENATULUI</a:t>
          </a:r>
        </a:p>
      </dsp:txBody>
      <dsp:txXfrm>
        <a:off x="1913895" y="2139210"/>
        <a:ext cx="1363017" cy="846295"/>
      </dsp:txXfrm>
    </dsp:sp>
    <dsp:sp modelId="{350F74A1-D983-4900-A8EC-C7985DD2107D}">
      <dsp:nvSpPr>
        <dsp:cNvPr id="0" name=""/>
        <dsp:cNvSpPr/>
      </dsp:nvSpPr>
      <dsp:spPr>
        <a:xfrm>
          <a:off x="1730269" y="3274128"/>
          <a:ext cx="1415675" cy="898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0179EC-781E-44A1-97AE-DE942FF9801E}">
      <dsp:nvSpPr>
        <dsp:cNvPr id="0" name=""/>
        <dsp:cNvSpPr/>
      </dsp:nvSpPr>
      <dsp:spPr>
        <a:xfrm>
          <a:off x="1887566" y="3423560"/>
          <a:ext cx="1415675" cy="898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300" kern="1200" dirty="0">
              <a:latin typeface="Arial" panose="020B0604020202020204" pitchFamily="34" charset="0"/>
              <a:cs typeface="Arial" panose="020B0604020202020204" pitchFamily="34" charset="0"/>
            </a:rPr>
            <a:t>RESPONSABILI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300" kern="1200" dirty="0">
              <a:latin typeface="Arial" panose="020B0604020202020204" pitchFamily="34" charset="0"/>
              <a:cs typeface="Arial" panose="020B0604020202020204" pitchFamily="34" charset="0"/>
            </a:rPr>
            <a:t>CATEDRE</a:t>
          </a:r>
        </a:p>
      </dsp:txBody>
      <dsp:txXfrm>
        <a:off x="1913895" y="3449889"/>
        <a:ext cx="1363017" cy="846295"/>
      </dsp:txXfrm>
    </dsp:sp>
    <dsp:sp modelId="{F1B8762A-78D8-435C-864D-814238519836}">
      <dsp:nvSpPr>
        <dsp:cNvPr id="0" name=""/>
        <dsp:cNvSpPr/>
      </dsp:nvSpPr>
      <dsp:spPr>
        <a:xfrm>
          <a:off x="3460539" y="1963448"/>
          <a:ext cx="1415675" cy="898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A5550-6BAE-4152-BCE6-BA4F8826A825}">
      <dsp:nvSpPr>
        <dsp:cNvPr id="0" name=""/>
        <dsp:cNvSpPr/>
      </dsp:nvSpPr>
      <dsp:spPr>
        <a:xfrm>
          <a:off x="3617836" y="2112881"/>
          <a:ext cx="1415675" cy="898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300" kern="1200" dirty="0">
              <a:latin typeface="Arial" panose="020B0604020202020204" pitchFamily="34" charset="0"/>
              <a:cs typeface="Arial" panose="020B0604020202020204" pitchFamily="34" charset="0"/>
            </a:rPr>
            <a:t>CONSILIUL CALITĂȚII</a:t>
          </a:r>
        </a:p>
      </dsp:txBody>
      <dsp:txXfrm>
        <a:off x="3644165" y="2139210"/>
        <a:ext cx="1363017" cy="846295"/>
      </dsp:txXfrm>
    </dsp:sp>
    <dsp:sp modelId="{109CB995-BF2E-4821-9128-AA7D1A9AFB68}">
      <dsp:nvSpPr>
        <dsp:cNvPr id="0" name=""/>
        <dsp:cNvSpPr/>
      </dsp:nvSpPr>
      <dsp:spPr>
        <a:xfrm>
          <a:off x="3460539" y="3274128"/>
          <a:ext cx="1415675" cy="898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6FA3F1-A3B3-4154-B7EA-FD7FDC3CBEC9}">
      <dsp:nvSpPr>
        <dsp:cNvPr id="0" name=""/>
        <dsp:cNvSpPr/>
      </dsp:nvSpPr>
      <dsp:spPr>
        <a:xfrm>
          <a:off x="3617836" y="3423560"/>
          <a:ext cx="1415675" cy="898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300" kern="1200" dirty="0">
              <a:latin typeface="Arial" panose="020B0604020202020204" pitchFamily="34" charset="0"/>
              <a:cs typeface="Arial" panose="020B0604020202020204" pitchFamily="34" charset="0"/>
            </a:rPr>
            <a:t>AUDITORI</a:t>
          </a:r>
        </a:p>
      </dsp:txBody>
      <dsp:txXfrm>
        <a:off x="3644165" y="3449889"/>
        <a:ext cx="1363017" cy="846295"/>
      </dsp:txXfrm>
    </dsp:sp>
    <dsp:sp modelId="{4F3FFF8B-2DC1-467A-9505-8E646486D519}">
      <dsp:nvSpPr>
        <dsp:cNvPr id="0" name=""/>
        <dsp:cNvSpPr/>
      </dsp:nvSpPr>
      <dsp:spPr>
        <a:xfrm>
          <a:off x="2800084" y="585959"/>
          <a:ext cx="1415675" cy="898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09E55F-C42D-47A0-B978-A211648CDE41}">
      <dsp:nvSpPr>
        <dsp:cNvPr id="0" name=""/>
        <dsp:cNvSpPr/>
      </dsp:nvSpPr>
      <dsp:spPr>
        <a:xfrm>
          <a:off x="2957381" y="735391"/>
          <a:ext cx="1415675" cy="898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300" b="1" kern="1200" dirty="0"/>
            <a:t>CDSI</a:t>
          </a:r>
          <a:endParaRPr lang="ru-RU" sz="1300" b="1" kern="1200" dirty="0"/>
        </a:p>
      </dsp:txBody>
      <dsp:txXfrm>
        <a:off x="2983710" y="761720"/>
        <a:ext cx="1363017" cy="8462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E34F0-4DC3-4D1D-B39E-400915D9E1B5}">
      <dsp:nvSpPr>
        <dsp:cNvPr id="0" name=""/>
        <dsp:cNvSpPr/>
      </dsp:nvSpPr>
      <dsp:spPr>
        <a:xfrm>
          <a:off x="0" y="955043"/>
          <a:ext cx="3648974" cy="30677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800" b="1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Persoane implicate:</a:t>
          </a:r>
          <a:endParaRPr lang="ru-RU" sz="2800" b="1" kern="1200" dirty="0">
            <a:solidFill>
              <a:srgbClr val="0070C0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2200" kern="1200" dirty="0">
              <a:latin typeface="Arial" panose="020B0604020202020204" pitchFamily="34" charset="0"/>
              <a:cs typeface="Arial" panose="020B0604020202020204" pitchFamily="34" charset="0"/>
            </a:rPr>
            <a:t>Echipa managerială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2200" kern="1200" dirty="0">
              <a:latin typeface="Arial" panose="020B0604020202020204" pitchFamily="34" charset="0"/>
              <a:cs typeface="Arial" panose="020B0604020202020204" pitchFamily="34" charset="0"/>
            </a:rPr>
            <a:t>Personal academic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2200" kern="1200" dirty="0">
              <a:latin typeface="Arial" panose="020B0604020202020204" pitchFamily="34" charset="0"/>
              <a:cs typeface="Arial" panose="020B0604020202020204" pitchFamily="34" charset="0"/>
            </a:rPr>
            <a:t>Personal administrativ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2200" kern="1200" dirty="0">
              <a:latin typeface="Arial" panose="020B0604020202020204" pitchFamily="34" charset="0"/>
              <a:cs typeface="Arial" panose="020B0604020202020204" pitchFamily="34" charset="0"/>
            </a:rPr>
            <a:t>Studenți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2200" kern="1200" dirty="0">
              <a:latin typeface="Arial" panose="020B0604020202020204" pitchFamily="34" charset="0"/>
              <a:cs typeface="Arial" panose="020B0604020202020204" pitchFamily="34" charset="0"/>
            </a:rPr>
            <a:t>Angajatori, reprezentanți ai mediului de afaceri, parteneri</a:t>
          </a:r>
        </a:p>
      </dsp:txBody>
      <dsp:txXfrm>
        <a:off x="0" y="955043"/>
        <a:ext cx="3648974" cy="30677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50DE1-6290-4FD9-B71A-38BE7072DEAF}">
      <dsp:nvSpPr>
        <dsp:cNvPr id="0" name=""/>
        <dsp:cNvSpPr/>
      </dsp:nvSpPr>
      <dsp:spPr>
        <a:xfrm>
          <a:off x="2557" y="573851"/>
          <a:ext cx="2028687" cy="121721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2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o-RO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Reprezentantul Rectorului pentru Sistemul de Management al Calității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sz="1600" b="1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57" y="573851"/>
        <a:ext cx="2028687" cy="1217212"/>
      </dsp:txXfrm>
    </dsp:sp>
    <dsp:sp modelId="{7E9BF8B4-634E-4CEB-BC62-6BA06BDDA051}">
      <dsp:nvSpPr>
        <dsp:cNvPr id="0" name=""/>
        <dsp:cNvSpPr/>
      </dsp:nvSpPr>
      <dsp:spPr>
        <a:xfrm>
          <a:off x="2234113" y="573851"/>
          <a:ext cx="2028687" cy="121721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Departamentul de management al calității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x-none" sz="1600" b="1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34113" y="573851"/>
        <a:ext cx="2028687" cy="1217212"/>
      </dsp:txXfrm>
    </dsp:sp>
    <dsp:sp modelId="{BD9952DA-3146-43FB-B737-57487F093909}">
      <dsp:nvSpPr>
        <dsp:cNvPr id="0" name=""/>
        <dsp:cNvSpPr/>
      </dsp:nvSpPr>
      <dsp:spPr>
        <a:xfrm>
          <a:off x="4465670" y="573851"/>
          <a:ext cx="2028687" cy="121721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Președintele Comisiei de calitate, Senat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x-none" sz="1800" b="1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65670" y="573851"/>
        <a:ext cx="2028687" cy="1217212"/>
      </dsp:txXfrm>
    </dsp:sp>
    <dsp:sp modelId="{FECDD914-3DA8-4490-BAD7-BAE91ED6B8C9}">
      <dsp:nvSpPr>
        <dsp:cNvPr id="0" name=""/>
        <dsp:cNvSpPr/>
      </dsp:nvSpPr>
      <dsp:spPr>
        <a:xfrm>
          <a:off x="6699784" y="569213"/>
          <a:ext cx="2028687" cy="121721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Reprezentanți ai</a:t>
          </a:r>
          <a:r>
            <a:rPr lang="fr-FR" sz="18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800" b="1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Facultăţi</a:t>
          </a:r>
          <a:r>
            <a:rPr lang="ro-RO" sz="18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lor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x-none" sz="1800" b="1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99784" y="569213"/>
        <a:ext cx="2028687" cy="1217212"/>
      </dsp:txXfrm>
    </dsp:sp>
    <dsp:sp modelId="{5FA389C5-30B8-43BF-A441-7EA833DE1FA4}">
      <dsp:nvSpPr>
        <dsp:cNvPr id="0" name=""/>
        <dsp:cNvSpPr/>
      </dsp:nvSpPr>
      <dsp:spPr>
        <a:xfrm>
          <a:off x="1118335" y="1993932"/>
          <a:ext cx="2028687" cy="121721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Șef secție Calitate, Colegiul Pedagogic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x-none" sz="1800" b="1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18335" y="1993932"/>
        <a:ext cx="2028687" cy="1217212"/>
      </dsp:txXfrm>
    </dsp:sp>
    <dsp:sp modelId="{A0B66D16-7E6B-485D-B2B9-463B2F2B8E65}">
      <dsp:nvSpPr>
        <dsp:cNvPr id="0" name=""/>
        <dsp:cNvSpPr/>
      </dsp:nvSpPr>
      <dsp:spPr>
        <a:xfrm>
          <a:off x="3349892" y="1993932"/>
          <a:ext cx="2028687" cy="121721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Reprezentanți ai studenților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</dsp:txBody>
      <dsp:txXfrm>
        <a:off x="3349892" y="1993932"/>
        <a:ext cx="2028687" cy="1217212"/>
      </dsp:txXfrm>
    </dsp:sp>
    <dsp:sp modelId="{1812194C-BC0A-4240-8EBE-EEC6F2B3A7D2}">
      <dsp:nvSpPr>
        <dsp:cNvPr id="0" name=""/>
        <dsp:cNvSpPr/>
      </dsp:nvSpPr>
      <dsp:spPr>
        <a:xfrm>
          <a:off x="5581448" y="1993932"/>
          <a:ext cx="2028687" cy="121721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Reprezentanți ai angajatorilor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</dsp:txBody>
      <dsp:txXfrm>
        <a:off x="5581448" y="1993932"/>
        <a:ext cx="2028687" cy="12172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50DE1-6290-4FD9-B71A-38BE7072DEAF}">
      <dsp:nvSpPr>
        <dsp:cNvPr id="0" name=""/>
        <dsp:cNvSpPr/>
      </dsp:nvSpPr>
      <dsp:spPr>
        <a:xfrm>
          <a:off x="2557" y="573851"/>
          <a:ext cx="2028687" cy="121721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7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CEAC a Facultăţii de Litere</a:t>
          </a:r>
          <a:endParaRPr lang="ru-RU" sz="1700" b="1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57" y="573851"/>
        <a:ext cx="2028687" cy="1217212"/>
      </dsp:txXfrm>
    </dsp:sp>
    <dsp:sp modelId="{7E9BF8B4-634E-4CEB-BC62-6BA06BDDA051}">
      <dsp:nvSpPr>
        <dsp:cNvPr id="0" name=""/>
        <dsp:cNvSpPr/>
      </dsp:nvSpPr>
      <dsp:spPr>
        <a:xfrm>
          <a:off x="2234113" y="573851"/>
          <a:ext cx="2028687" cy="121721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7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CEAC a Facultăţii de Ştiinţe Reale, Economice şi ale Mediului</a:t>
          </a:r>
          <a:endParaRPr lang="x-none" sz="1700" b="1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34113" y="573851"/>
        <a:ext cx="2028687" cy="1217212"/>
      </dsp:txXfrm>
    </dsp:sp>
    <dsp:sp modelId="{BD9952DA-3146-43FB-B737-57487F093909}">
      <dsp:nvSpPr>
        <dsp:cNvPr id="0" name=""/>
        <dsp:cNvSpPr/>
      </dsp:nvSpPr>
      <dsp:spPr>
        <a:xfrm>
          <a:off x="4465670" y="573851"/>
          <a:ext cx="2028687" cy="121721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7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CEAC a Facultăţii de Ştiinţe ale Educaţiei, Psihologie şi Arte</a:t>
          </a:r>
          <a:endParaRPr lang="x-none" sz="1700" b="1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65670" y="573851"/>
        <a:ext cx="2028687" cy="1217212"/>
      </dsp:txXfrm>
    </dsp:sp>
    <dsp:sp modelId="{FECDD914-3DA8-4490-BAD7-BAE91ED6B8C9}">
      <dsp:nvSpPr>
        <dsp:cNvPr id="0" name=""/>
        <dsp:cNvSpPr/>
      </dsp:nvSpPr>
      <dsp:spPr>
        <a:xfrm>
          <a:off x="6697227" y="573851"/>
          <a:ext cx="2028687" cy="121721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CEAC a </a:t>
          </a:r>
          <a:r>
            <a:rPr lang="fr-FR" sz="1700" b="1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Facultăţii</a:t>
          </a:r>
          <a:r>
            <a:rPr lang="fr-FR" sz="17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fr-FR" sz="1700" b="1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Drept</a:t>
          </a:r>
          <a:r>
            <a:rPr lang="fr-FR" sz="17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700" b="1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şi</a:t>
          </a:r>
          <a:r>
            <a:rPr lang="fr-FR" sz="17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700" b="1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Ştiinţe</a:t>
          </a:r>
          <a:r>
            <a:rPr lang="fr-FR" sz="17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Sociale</a:t>
          </a:r>
          <a:endParaRPr lang="x-none" sz="1700" b="1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97227" y="573851"/>
        <a:ext cx="2028687" cy="1217212"/>
      </dsp:txXfrm>
    </dsp:sp>
    <dsp:sp modelId="{5FA389C5-30B8-43BF-A441-7EA833DE1FA4}">
      <dsp:nvSpPr>
        <dsp:cNvPr id="0" name=""/>
        <dsp:cNvSpPr/>
      </dsp:nvSpPr>
      <dsp:spPr>
        <a:xfrm>
          <a:off x="1118335" y="1993932"/>
          <a:ext cx="2028687" cy="121721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7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Lista responsabililor pentru calitate la catedre</a:t>
          </a:r>
          <a:endParaRPr lang="x-none" sz="1700" b="1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18335" y="1993932"/>
        <a:ext cx="2028687" cy="1217212"/>
      </dsp:txXfrm>
    </dsp:sp>
    <dsp:sp modelId="{A0B66D16-7E6B-485D-B2B9-463B2F2B8E65}">
      <dsp:nvSpPr>
        <dsp:cNvPr id="0" name=""/>
        <dsp:cNvSpPr/>
      </dsp:nvSpPr>
      <dsp:spPr>
        <a:xfrm>
          <a:off x="3349892" y="1993932"/>
          <a:ext cx="2028687" cy="121721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7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Audit intern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7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DMC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7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ANACEC</a:t>
          </a:r>
        </a:p>
      </dsp:txBody>
      <dsp:txXfrm>
        <a:off x="3349892" y="1993932"/>
        <a:ext cx="2028687" cy="1217212"/>
      </dsp:txXfrm>
    </dsp:sp>
    <dsp:sp modelId="{1812194C-BC0A-4240-8EBE-EEC6F2B3A7D2}">
      <dsp:nvSpPr>
        <dsp:cNvPr id="0" name=""/>
        <dsp:cNvSpPr/>
      </dsp:nvSpPr>
      <dsp:spPr>
        <a:xfrm>
          <a:off x="5581448" y="1993932"/>
          <a:ext cx="2028687" cy="121721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700" b="1" i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Audit intern</a:t>
          </a:r>
          <a:endParaRPr lang="ro-RO" sz="1700" b="1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81448" y="1993932"/>
        <a:ext cx="2028687" cy="1217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DD109-EFD6-4599-847D-F86C9F3B04FE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E3236-1C62-4FE8-999D-1F279500D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340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872073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004431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671245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22B7B-6300-4A43-ABD0-B7A3630547C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160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82;p6"/>
          <p:cNvGrpSpPr/>
          <p:nvPr/>
        </p:nvGrpSpPr>
        <p:grpSpPr>
          <a:xfrm>
            <a:off x="-9" y="120"/>
            <a:ext cx="7072432" cy="1327316"/>
            <a:chOff x="-4" y="80"/>
            <a:chExt cx="7072430" cy="1327315"/>
          </a:xfrm>
        </p:grpSpPr>
        <p:sp>
          <p:nvSpPr>
            <p:cNvPr id="31" name="Google Shape;83;p6"/>
            <p:cNvSpPr/>
            <p:nvPr/>
          </p:nvSpPr>
          <p:spPr>
            <a:xfrm>
              <a:off x="6292649" y="126424"/>
              <a:ext cx="779701" cy="259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7004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defRPr>
              </a:pPr>
              <a:endParaRPr/>
            </a:p>
          </p:txBody>
        </p:sp>
        <p:grpSp>
          <p:nvGrpSpPr>
            <p:cNvPr id="34" name="Google Shape;84;p6"/>
            <p:cNvGrpSpPr/>
            <p:nvPr/>
          </p:nvGrpSpPr>
          <p:grpSpPr>
            <a:xfrm>
              <a:off x="6" y="80"/>
              <a:ext cx="6756168" cy="1327316"/>
              <a:chOff x="3" y="40"/>
              <a:chExt cx="6756167" cy="1327315"/>
            </a:xfrm>
          </p:grpSpPr>
          <p:sp>
            <p:nvSpPr>
              <p:cNvPr id="32" name="Google Shape;85;p6"/>
              <p:cNvSpPr/>
              <p:nvPr/>
            </p:nvSpPr>
            <p:spPr>
              <a:xfrm rot="10800000" flipH="1">
                <a:off x="3" y="40"/>
                <a:ext cx="5434355" cy="1327311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  <a:latin typeface="Arvo"/>
                    <a:ea typeface="Arvo"/>
                    <a:cs typeface="Arvo"/>
                    <a:sym typeface="Arvo"/>
                  </a:defRPr>
                </a:pPr>
                <a:endParaRPr/>
              </a:p>
            </p:txBody>
          </p:sp>
          <p:sp>
            <p:nvSpPr>
              <p:cNvPr id="33" name="Google Shape;86;p6"/>
              <p:cNvSpPr/>
              <p:nvPr/>
            </p:nvSpPr>
            <p:spPr>
              <a:xfrm rot="10800000" flipH="1">
                <a:off x="5428861" y="44"/>
                <a:ext cx="1327310" cy="1327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  <a:latin typeface="Arvo"/>
                    <a:ea typeface="Arvo"/>
                    <a:cs typeface="Arvo"/>
                    <a:sym typeface="Arvo"/>
                  </a:defRPr>
                </a:pPr>
                <a:endParaRPr/>
              </a:p>
            </p:txBody>
          </p:sp>
        </p:grpSp>
        <p:grpSp>
          <p:nvGrpSpPr>
            <p:cNvPr id="37" name="Google Shape;87;p6"/>
            <p:cNvGrpSpPr/>
            <p:nvPr/>
          </p:nvGrpSpPr>
          <p:grpSpPr>
            <a:xfrm>
              <a:off x="-5" y="381007"/>
              <a:ext cx="7072432" cy="771745"/>
              <a:chOff x="0" y="0"/>
              <a:chExt cx="7072430" cy="771743"/>
            </a:xfrm>
          </p:grpSpPr>
          <p:sp>
            <p:nvSpPr>
              <p:cNvPr id="35" name="Google Shape;88;p6"/>
              <p:cNvSpPr/>
              <p:nvPr/>
            </p:nvSpPr>
            <p:spPr>
              <a:xfrm rot="10800000" flipH="1">
                <a:off x="0" y="0"/>
                <a:ext cx="6303908" cy="771744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  <a:latin typeface="Arvo"/>
                    <a:ea typeface="Arvo"/>
                    <a:cs typeface="Arvo"/>
                    <a:sym typeface="Arvo"/>
                  </a:defRPr>
                </a:pPr>
                <a:endParaRPr/>
              </a:p>
            </p:txBody>
          </p:sp>
          <p:sp>
            <p:nvSpPr>
              <p:cNvPr id="36" name="Google Shape;89;p6"/>
              <p:cNvSpPr/>
              <p:nvPr/>
            </p:nvSpPr>
            <p:spPr>
              <a:xfrm rot="10800000" flipH="1">
                <a:off x="6300687" y="0"/>
                <a:ext cx="771744" cy="771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  <a:latin typeface="Arvo"/>
                    <a:ea typeface="Arvo"/>
                    <a:cs typeface="Arvo"/>
                    <a:sym typeface="Arvo"/>
                  </a:defRPr>
                </a:pPr>
                <a:endParaRPr/>
              </a:p>
            </p:txBody>
          </p:sp>
        </p:grpSp>
      </p:grpSp>
      <p:grpSp>
        <p:nvGrpSpPr>
          <p:cNvPr id="46" name="Google Shape;90;p6"/>
          <p:cNvGrpSpPr/>
          <p:nvPr/>
        </p:nvGrpSpPr>
        <p:grpSpPr>
          <a:xfrm>
            <a:off x="6946841" y="4472723"/>
            <a:ext cx="2202831" cy="670795"/>
            <a:chOff x="0" y="0"/>
            <a:chExt cx="2202830" cy="670794"/>
          </a:xfrm>
        </p:grpSpPr>
        <p:sp>
          <p:nvSpPr>
            <p:cNvPr id="39" name="Google Shape;91;p6"/>
            <p:cNvSpPr/>
            <p:nvPr/>
          </p:nvSpPr>
          <p:spPr>
            <a:xfrm rot="10800000">
              <a:off x="0" y="475611"/>
              <a:ext cx="394201" cy="13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7004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grpSp>
          <p:nvGrpSpPr>
            <p:cNvPr id="42" name="Google Shape;92;p6"/>
            <p:cNvGrpSpPr/>
            <p:nvPr/>
          </p:nvGrpSpPr>
          <p:grpSpPr>
            <a:xfrm>
              <a:off x="159608" y="0"/>
              <a:ext cx="2040838" cy="670795"/>
              <a:chOff x="0" y="0"/>
              <a:chExt cx="2040836" cy="670794"/>
            </a:xfrm>
          </p:grpSpPr>
          <p:sp>
            <p:nvSpPr>
              <p:cNvPr id="40" name="Google Shape;93;p6"/>
              <p:cNvSpPr/>
              <p:nvPr/>
            </p:nvSpPr>
            <p:spPr>
              <a:xfrm flipH="1">
                <a:off x="668235" y="2"/>
                <a:ext cx="1372602" cy="670793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1" name="Google Shape;94;p6"/>
              <p:cNvSpPr/>
              <p:nvPr/>
            </p:nvSpPr>
            <p:spPr>
              <a:xfrm flipH="1">
                <a:off x="0" y="0"/>
                <a:ext cx="670963" cy="670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grpSp>
          <p:nvGrpSpPr>
            <p:cNvPr id="45" name="Google Shape;95;p6"/>
            <p:cNvGrpSpPr/>
            <p:nvPr/>
          </p:nvGrpSpPr>
          <p:grpSpPr>
            <a:xfrm>
              <a:off x="2967" y="174015"/>
              <a:ext cx="2199864" cy="304563"/>
              <a:chOff x="0" y="0"/>
              <a:chExt cx="2199862" cy="304562"/>
            </a:xfrm>
          </p:grpSpPr>
          <p:sp>
            <p:nvSpPr>
              <p:cNvPr id="43" name="Google Shape;96;p6"/>
              <p:cNvSpPr/>
              <p:nvPr/>
            </p:nvSpPr>
            <p:spPr>
              <a:xfrm flipH="1">
                <a:off x="298156" y="12"/>
                <a:ext cx="1901707" cy="304551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4" name="Google Shape;97;p6"/>
              <p:cNvSpPr/>
              <p:nvPr/>
            </p:nvSpPr>
            <p:spPr>
              <a:xfrm flipH="1">
                <a:off x="0" y="0"/>
                <a:ext cx="304551" cy="304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</p:grpSp>
      <p:sp>
        <p:nvSpPr>
          <p:cNvPr id="47" name="Title Text"/>
          <p:cNvSpPr>
            <a:spLocks noGrp="1"/>
          </p:cNvSpPr>
          <p:nvPr>
            <p:ph type="title"/>
          </p:nvPr>
        </p:nvSpPr>
        <p:spPr>
          <a:xfrm>
            <a:off x="814275" y="392574"/>
            <a:ext cx="5258400" cy="76620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814275" y="1537988"/>
            <a:ext cx="3378301" cy="2724300"/>
          </a:xfrm>
          <a:prstGeom prst="rect">
            <a:avLst/>
          </a:prstGeom>
        </p:spPr>
        <p:txBody>
          <a:bodyPr anchor="t">
            <a:normAutofit/>
          </a:bodyPr>
          <a:lstStyle>
            <a:lvl1pPr indent="-355600">
              <a:buSzPts val="2000"/>
              <a:defRPr sz="2000"/>
            </a:lvl1pPr>
            <a:lvl2pPr indent="-355600">
              <a:buSzPts val="2000"/>
              <a:defRPr sz="2000"/>
            </a:lvl2pPr>
            <a:lvl3pPr indent="-355600">
              <a:buSzPts val="2000"/>
              <a:defRPr sz="2000"/>
            </a:lvl3pPr>
            <a:lvl4pPr indent="-355600">
              <a:buSzPts val="2000"/>
              <a:defRPr sz="2000"/>
            </a:lvl4pPr>
            <a:lvl5pPr indent="-355600">
              <a:buSzPts val="2000"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Google Shape;100;p6"/>
          <p:cNvSpPr>
            <a:spLocks noGrp="1"/>
          </p:cNvSpPr>
          <p:nvPr>
            <p:ph type="body" sz="quarter" idx="13"/>
          </p:nvPr>
        </p:nvSpPr>
        <p:spPr>
          <a:xfrm>
            <a:off x="4396123" y="1537988"/>
            <a:ext cx="3378301" cy="27243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indent="-355600">
              <a:buSzPts val="2000"/>
              <a:defRPr sz="2000"/>
            </a:pPr>
            <a:endParaRPr/>
          </a:p>
        </p:txBody>
      </p:sp>
      <p:sp>
        <p:nvSpPr>
          <p:cNvPr id="50" name="Slide Number"/>
          <p:cNvSpPr>
            <a:spLocks noGrp="1"/>
          </p:cNvSpPr>
          <p:nvPr>
            <p:ph type="sldNum" sz="quarter" idx="2"/>
          </p:nvPr>
        </p:nvSpPr>
        <p:spPr>
          <a:xfrm>
            <a:off x="8740334" y="4613974"/>
            <a:ext cx="365067" cy="36065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445E-8183-4C6B-A215-05167417609F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181016" y="4582613"/>
            <a:ext cx="372184" cy="369300"/>
          </a:xfrm>
        </p:spPr>
        <p:txBody>
          <a:bodyPr/>
          <a:lstStyle/>
          <a:p>
            <a:fld id="{03D5346D-C690-4D36-81FD-8C27B9B713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44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445E-8183-4C6B-A215-05167417609F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181016" y="4582613"/>
            <a:ext cx="372184" cy="369300"/>
          </a:xfrm>
        </p:spPr>
        <p:txBody>
          <a:bodyPr/>
          <a:lstStyle/>
          <a:p>
            <a:fld id="{03D5346D-C690-4D36-81FD-8C27B9B713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0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;p2"/>
          <p:cNvSpPr/>
          <p:nvPr/>
        </p:nvSpPr>
        <p:spPr>
          <a:xfrm>
            <a:off x="7544482" y="657775"/>
            <a:ext cx="1299301" cy="432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7004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pPr>
            <a:endParaRPr/>
          </a:p>
        </p:txBody>
      </p:sp>
      <p:grpSp>
        <p:nvGrpSpPr>
          <p:cNvPr id="5" name="Google Shape;11;p2"/>
          <p:cNvGrpSpPr/>
          <p:nvPr/>
        </p:nvGrpSpPr>
        <p:grpSpPr>
          <a:xfrm>
            <a:off x="0" y="-7089"/>
            <a:ext cx="8661398" cy="5150589"/>
            <a:chOff x="0" y="0"/>
            <a:chExt cx="8661397" cy="5150588"/>
          </a:xfrm>
        </p:grpSpPr>
        <p:sp>
          <p:nvSpPr>
            <p:cNvPr id="3" name="Google Shape;12;p2"/>
            <p:cNvSpPr/>
            <p:nvPr/>
          </p:nvSpPr>
          <p:spPr>
            <a:xfrm>
              <a:off x="0" y="7087"/>
              <a:ext cx="3525000" cy="514350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" name="Google Shape;13;p2"/>
            <p:cNvSpPr/>
            <p:nvPr/>
          </p:nvSpPr>
          <p:spPr>
            <a:xfrm rot="10800000" flipH="1">
              <a:off x="3517897" y="-1"/>
              <a:ext cx="5143501" cy="514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defRPr>
              </a:pPr>
              <a:endParaRPr/>
            </a:p>
          </p:txBody>
        </p:sp>
      </p:grpSp>
      <p:grpSp>
        <p:nvGrpSpPr>
          <p:cNvPr id="8" name="Google Shape;14;p2"/>
          <p:cNvGrpSpPr/>
          <p:nvPr/>
        </p:nvGrpSpPr>
        <p:grpSpPr>
          <a:xfrm>
            <a:off x="0" y="1090762"/>
            <a:ext cx="8847502" cy="2961977"/>
            <a:chOff x="0" y="0"/>
            <a:chExt cx="8847500" cy="2961975"/>
          </a:xfrm>
        </p:grpSpPr>
        <p:sp>
          <p:nvSpPr>
            <p:cNvPr id="6" name="Google Shape;15;p2"/>
            <p:cNvSpPr/>
            <p:nvPr/>
          </p:nvSpPr>
          <p:spPr>
            <a:xfrm rot="10800000" flipH="1">
              <a:off x="0" y="0"/>
              <a:ext cx="5888951" cy="296191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defRPr>
              </a:pPr>
              <a:endParaRPr/>
            </a:p>
          </p:txBody>
        </p:sp>
        <p:sp>
          <p:nvSpPr>
            <p:cNvPr id="7" name="Google Shape;16;p2"/>
            <p:cNvSpPr/>
            <p:nvPr/>
          </p:nvSpPr>
          <p:spPr>
            <a:xfrm rot="10800000" flipH="1">
              <a:off x="5885588" y="61"/>
              <a:ext cx="2961913" cy="2961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defRPr>
              </a:pPr>
              <a:endParaRPr/>
            </a:p>
          </p:txBody>
        </p:sp>
      </p:grpSp>
      <p:grpSp>
        <p:nvGrpSpPr>
          <p:cNvPr id="13" name="Google Shape;17;p2"/>
          <p:cNvGrpSpPr/>
          <p:nvPr/>
        </p:nvGrpSpPr>
        <p:grpSpPr>
          <a:xfrm>
            <a:off x="3677235" y="4278348"/>
            <a:ext cx="5480830" cy="432997"/>
            <a:chOff x="0" y="0"/>
            <a:chExt cx="5480828" cy="432996"/>
          </a:xfrm>
        </p:grpSpPr>
        <p:sp>
          <p:nvSpPr>
            <p:cNvPr id="9" name="Google Shape;18;p2"/>
            <p:cNvSpPr/>
            <p:nvPr/>
          </p:nvSpPr>
          <p:spPr>
            <a:xfrm rot="10800000">
              <a:off x="-1" y="301595"/>
              <a:ext cx="394201" cy="131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7004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grpSp>
          <p:nvGrpSpPr>
            <p:cNvPr id="12" name="Google Shape;19;p2"/>
            <p:cNvGrpSpPr/>
            <p:nvPr/>
          </p:nvGrpSpPr>
          <p:grpSpPr>
            <a:xfrm>
              <a:off x="2967" y="-1"/>
              <a:ext cx="5477861" cy="304552"/>
              <a:chOff x="0" y="0"/>
              <a:chExt cx="5477860" cy="304550"/>
            </a:xfrm>
          </p:grpSpPr>
          <p:sp>
            <p:nvSpPr>
              <p:cNvPr id="10" name="Google Shape;20;p2"/>
              <p:cNvSpPr/>
              <p:nvPr/>
            </p:nvSpPr>
            <p:spPr>
              <a:xfrm flipH="1">
                <a:off x="297547" y="1"/>
                <a:ext cx="5180314" cy="304550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1" name="Google Shape;21;p2"/>
              <p:cNvSpPr/>
              <p:nvPr/>
            </p:nvSpPr>
            <p:spPr>
              <a:xfrm flipH="1">
                <a:off x="0" y="0"/>
                <a:ext cx="304551" cy="3045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</p:grpSp>
      <p:sp>
        <p:nvSpPr>
          <p:cNvPr id="14" name="Title Text"/>
          <p:cNvSpPr>
            <a:spLocks noGrp="1"/>
          </p:cNvSpPr>
          <p:nvPr>
            <p:ph type="title"/>
          </p:nvPr>
        </p:nvSpPr>
        <p:spPr>
          <a:xfrm>
            <a:off x="685800" y="1090749"/>
            <a:ext cx="5367900" cy="2961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4" tIns="91424" rIns="91424" bIns="91424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15" name="Body Level One…"/>
          <p:cNvSpPr>
            <a:spLocks noGrp="1"/>
          </p:cNvSpPr>
          <p:nvPr>
            <p:ph type="body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4" tIns="91424" rIns="91424" bIns="91424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>
            <a:spLocks noGrp="1"/>
          </p:cNvSpPr>
          <p:nvPr>
            <p:ph type="sldNum" sz="quarter" idx="2"/>
          </p:nvPr>
        </p:nvSpPr>
        <p:spPr>
          <a:xfrm>
            <a:off x="4419600" y="4586937"/>
            <a:ext cx="2133600" cy="360651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ln>
            <a:noFill/>
          </a:ln>
          <a:solidFill>
            <a:srgbClr val="FFFFFF"/>
          </a:solidFill>
          <a:uFillTx/>
          <a:latin typeface="Roboto Condensed"/>
          <a:ea typeface="Roboto Condensed"/>
          <a:cs typeface="Roboto Condensed"/>
          <a:sym typeface="Roboto Condensed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ln>
            <a:noFill/>
          </a:ln>
          <a:solidFill>
            <a:srgbClr val="FFFFFF"/>
          </a:solidFill>
          <a:uFillTx/>
          <a:latin typeface="Roboto Condensed"/>
          <a:ea typeface="Roboto Condensed"/>
          <a:cs typeface="Roboto Condensed"/>
          <a:sym typeface="Roboto Condensed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ln>
            <a:noFill/>
          </a:ln>
          <a:solidFill>
            <a:srgbClr val="FFFFFF"/>
          </a:solidFill>
          <a:uFillTx/>
          <a:latin typeface="Roboto Condensed"/>
          <a:ea typeface="Roboto Condensed"/>
          <a:cs typeface="Roboto Condensed"/>
          <a:sym typeface="Roboto Condensed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ln>
            <a:noFill/>
          </a:ln>
          <a:solidFill>
            <a:srgbClr val="FFFFFF"/>
          </a:solidFill>
          <a:uFillTx/>
          <a:latin typeface="Roboto Condensed"/>
          <a:ea typeface="Roboto Condensed"/>
          <a:cs typeface="Roboto Condensed"/>
          <a:sym typeface="Roboto Condensed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ln>
            <a:noFill/>
          </a:ln>
          <a:solidFill>
            <a:srgbClr val="FFFFFF"/>
          </a:solidFill>
          <a:uFillTx/>
          <a:latin typeface="Roboto Condensed"/>
          <a:ea typeface="Roboto Condensed"/>
          <a:cs typeface="Roboto Condensed"/>
          <a:sym typeface="Roboto Condensed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ln>
            <a:noFill/>
          </a:ln>
          <a:solidFill>
            <a:srgbClr val="FFFFFF"/>
          </a:solidFill>
          <a:uFillTx/>
          <a:latin typeface="Roboto Condensed"/>
          <a:ea typeface="Roboto Condensed"/>
          <a:cs typeface="Roboto Condensed"/>
          <a:sym typeface="Roboto Condensed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ln>
            <a:noFill/>
          </a:ln>
          <a:solidFill>
            <a:srgbClr val="FFFFFF"/>
          </a:solidFill>
          <a:uFillTx/>
          <a:latin typeface="Roboto Condensed"/>
          <a:ea typeface="Roboto Condensed"/>
          <a:cs typeface="Roboto Condensed"/>
          <a:sym typeface="Roboto Condensed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ln>
            <a:noFill/>
          </a:ln>
          <a:solidFill>
            <a:srgbClr val="FFFFFF"/>
          </a:solidFill>
          <a:uFillTx/>
          <a:latin typeface="Roboto Condensed"/>
          <a:ea typeface="Roboto Condensed"/>
          <a:cs typeface="Roboto Condensed"/>
          <a:sym typeface="Roboto Condensed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ln>
            <a:noFill/>
          </a:ln>
          <a:solidFill>
            <a:srgbClr val="FFFFFF"/>
          </a:solidFill>
          <a:uFillTx/>
          <a:latin typeface="Roboto Condensed"/>
          <a:ea typeface="Roboto Condensed"/>
          <a:cs typeface="Roboto Condensed"/>
          <a:sym typeface="Roboto Condensed"/>
        </a:defRPr>
      </a:lvl9pPr>
    </p:titleStyle>
    <p:bodyStyle>
      <a:lvl1pPr marL="457200" marR="0" indent="-3810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4"/>
        </a:buClr>
        <a:buSzPts val="2400"/>
        <a:buFont typeface="Helvetica"/>
        <a:buChar char="▰"/>
        <a:tabLst/>
        <a:defRPr sz="2400" b="0" i="0" u="none" strike="noStrike" cap="none" spc="0" baseline="0">
          <a:ln>
            <a:noFill/>
          </a:ln>
          <a:solidFill>
            <a:schemeClr val="accent2"/>
          </a:solidFill>
          <a:uFillTx/>
          <a:latin typeface="Roboto Condensed Light"/>
          <a:ea typeface="Roboto Condensed Light"/>
          <a:cs typeface="Roboto Condensed Light"/>
          <a:sym typeface="Roboto Condensed Light"/>
        </a:defRPr>
      </a:lvl1pPr>
      <a:lvl2pPr marL="914400" marR="0" indent="-3810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4"/>
        </a:buClr>
        <a:buSzPts val="2400"/>
        <a:buFont typeface="Helvetica"/>
        <a:buChar char="▻"/>
        <a:tabLst/>
        <a:defRPr sz="2400" b="0" i="0" u="none" strike="noStrike" cap="none" spc="0" baseline="0">
          <a:ln>
            <a:noFill/>
          </a:ln>
          <a:solidFill>
            <a:schemeClr val="accent2"/>
          </a:solidFill>
          <a:uFillTx/>
          <a:latin typeface="Roboto Condensed Light"/>
          <a:ea typeface="Roboto Condensed Light"/>
          <a:cs typeface="Roboto Condensed Light"/>
          <a:sym typeface="Roboto Condensed Light"/>
        </a:defRPr>
      </a:lvl2pPr>
      <a:lvl3pPr marL="1371600" marR="0" indent="-3810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4"/>
        </a:buClr>
        <a:buSzPts val="2400"/>
        <a:buFont typeface="Helvetica"/>
        <a:buChar char="▻"/>
        <a:tabLst/>
        <a:defRPr sz="2400" b="0" i="0" u="none" strike="noStrike" cap="none" spc="0" baseline="0">
          <a:ln>
            <a:noFill/>
          </a:ln>
          <a:solidFill>
            <a:schemeClr val="accent2"/>
          </a:solidFill>
          <a:uFillTx/>
          <a:latin typeface="Roboto Condensed Light"/>
          <a:ea typeface="Roboto Condensed Light"/>
          <a:cs typeface="Roboto Condensed Light"/>
          <a:sym typeface="Roboto Condensed Light"/>
        </a:defRPr>
      </a:lvl3pPr>
      <a:lvl4pPr marL="1828800" marR="0" indent="-3810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4"/>
        </a:buClr>
        <a:buSzPts val="2400"/>
        <a:buFont typeface="Helvetica"/>
        <a:buChar char="▻"/>
        <a:tabLst/>
        <a:defRPr sz="2400" b="0" i="0" u="none" strike="noStrike" cap="none" spc="0" baseline="0">
          <a:ln>
            <a:noFill/>
          </a:ln>
          <a:solidFill>
            <a:schemeClr val="accent2"/>
          </a:solidFill>
          <a:uFillTx/>
          <a:latin typeface="Roboto Condensed Light"/>
          <a:ea typeface="Roboto Condensed Light"/>
          <a:cs typeface="Roboto Condensed Light"/>
          <a:sym typeface="Roboto Condensed Light"/>
        </a:defRPr>
      </a:lvl4pPr>
      <a:lvl5pPr marL="2286000" marR="0" indent="-3810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4"/>
        </a:buClr>
        <a:buSzPts val="2400"/>
        <a:buFont typeface="Helvetica"/>
        <a:buChar char="▻"/>
        <a:tabLst/>
        <a:defRPr sz="2400" b="0" i="0" u="none" strike="noStrike" cap="none" spc="0" baseline="0">
          <a:ln>
            <a:noFill/>
          </a:ln>
          <a:solidFill>
            <a:schemeClr val="accent2"/>
          </a:solidFill>
          <a:uFillTx/>
          <a:latin typeface="Roboto Condensed Light"/>
          <a:ea typeface="Roboto Condensed Light"/>
          <a:cs typeface="Roboto Condensed Light"/>
          <a:sym typeface="Roboto Condensed Light"/>
        </a:defRPr>
      </a:lvl5pPr>
      <a:lvl6pPr marL="2743200" marR="0" indent="-3810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4"/>
        </a:buClr>
        <a:buSzPts val="2400"/>
        <a:buFont typeface="Helvetica"/>
        <a:buChar char="▻"/>
        <a:tabLst/>
        <a:defRPr sz="2400" b="0" i="0" u="none" strike="noStrike" cap="none" spc="0" baseline="0">
          <a:ln>
            <a:noFill/>
          </a:ln>
          <a:solidFill>
            <a:schemeClr val="accent2"/>
          </a:solidFill>
          <a:uFillTx/>
          <a:latin typeface="Roboto Condensed Light"/>
          <a:ea typeface="Roboto Condensed Light"/>
          <a:cs typeface="Roboto Condensed Light"/>
          <a:sym typeface="Roboto Condensed Light"/>
        </a:defRPr>
      </a:lvl6pPr>
      <a:lvl7pPr marL="3200400" marR="0" indent="-3810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4"/>
        </a:buClr>
        <a:buSzPts val="2400"/>
        <a:buFont typeface="Helvetica"/>
        <a:buChar char="▻"/>
        <a:tabLst/>
        <a:defRPr sz="2400" b="0" i="0" u="none" strike="noStrike" cap="none" spc="0" baseline="0">
          <a:ln>
            <a:noFill/>
          </a:ln>
          <a:solidFill>
            <a:schemeClr val="accent2"/>
          </a:solidFill>
          <a:uFillTx/>
          <a:latin typeface="Roboto Condensed Light"/>
          <a:ea typeface="Roboto Condensed Light"/>
          <a:cs typeface="Roboto Condensed Light"/>
          <a:sym typeface="Roboto Condensed Light"/>
        </a:defRPr>
      </a:lvl7pPr>
      <a:lvl8pPr marL="3657600" marR="0" indent="-3810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4"/>
        </a:buClr>
        <a:buSzPts val="2400"/>
        <a:buFont typeface="Helvetica"/>
        <a:buChar char="▻"/>
        <a:tabLst/>
        <a:defRPr sz="2400" b="0" i="0" u="none" strike="noStrike" cap="none" spc="0" baseline="0">
          <a:ln>
            <a:noFill/>
          </a:ln>
          <a:solidFill>
            <a:schemeClr val="accent2"/>
          </a:solidFill>
          <a:uFillTx/>
          <a:latin typeface="Roboto Condensed Light"/>
          <a:ea typeface="Roboto Condensed Light"/>
          <a:cs typeface="Roboto Condensed Light"/>
          <a:sym typeface="Roboto Condensed Light"/>
        </a:defRPr>
      </a:lvl8pPr>
      <a:lvl9pPr marL="4114800" marR="0" indent="-3810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4"/>
        </a:buClr>
        <a:buSzPts val="2400"/>
        <a:buFont typeface="Helvetica"/>
        <a:buChar char="▻"/>
        <a:tabLst/>
        <a:defRPr sz="2400" b="0" i="0" u="none" strike="noStrike" cap="none" spc="0" baseline="0">
          <a:ln>
            <a:noFill/>
          </a:ln>
          <a:solidFill>
            <a:schemeClr val="accent2"/>
          </a:solidFill>
          <a:uFillTx/>
          <a:latin typeface="Roboto Condensed Light"/>
          <a:ea typeface="Roboto Condensed Light"/>
          <a:cs typeface="Roboto Condensed Light"/>
          <a:sym typeface="Roboto Condensed Ligh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Condensed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Condensed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Condensed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Condensed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Condensed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Condensed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Condensed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Condensed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Condense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facebook.com/ASUSARB/?__cft__%5b0%5d=AZUC8sn9I6304fy3HRqijA5FFebgHcoVF0dwonXEUV-1BADdemI1pSZ18MZMOeQ5z5KDIQe_rZuiWm4F3CC2in65YpCScc40pI-ouCI1Bo3nh5rsLYStYygWDU2XKLNKpL7Z2BNaAW1KL5DZubntgT2DxzjolZSyi94v5GMTrVWpSVhRWVOUuK_WOnu7MDrOVnHGY8sv6RhOcV40vd5R6pIGTK_eBJgJ40cJpHvm1o47dg&amp;__tn__=-UC*F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www.old.usarb.md/fileadmin/dep.man.cal/Regulament_DMC_USARB.PDF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://www.old.usarb.md/fileadmin/dep.man.cal/Regulamentul_CC_USARB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hyperlink" Target="http://www.old.usarb.md/fileadmin/dep.man.cal/Regulament_CEAC_USARB.PDF" TargetMode="Externa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184;p11"/>
          <p:cNvSpPr>
            <a:spLocks noGrp="1"/>
          </p:cNvSpPr>
          <p:nvPr>
            <p:ph type="title"/>
          </p:nvPr>
        </p:nvSpPr>
        <p:spPr>
          <a:xfrm>
            <a:off x="395537" y="579863"/>
            <a:ext cx="6953118" cy="396983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68680">
              <a:defRPr sz="95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acronym: QFORTE</a:t>
            </a:r>
            <a:br>
              <a:rPr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title: QFORTE - Enhancement of Quality Assurance in Higher Education System in Moldova (Ref. nr.: 618742</a:t>
            </a:r>
            <a:r>
              <a:rPr sz="1300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-EPP-1-2020-1-MD-EPPKA2-CBHE-SP)</a:t>
            </a:r>
            <a:br>
              <a:rPr sz="1300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cap="all" dirty="0"/>
            </a:br>
            <a:br>
              <a:rPr cap="all" dirty="0"/>
            </a:b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WP4: Enhancement of institutional capacities for implementation of QA reform</a:t>
            </a:r>
            <a:r>
              <a:rPr lang="ro-RO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.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Quality assurance structures, USARB</a:t>
            </a:r>
            <a:b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"/>
              </a:rPr>
            </a:br>
            <a:br>
              <a:rPr sz="1900" dirty="0">
                <a:latin typeface="Roboto Condensed"/>
                <a:ea typeface="Roboto Condensed"/>
                <a:cs typeface="Roboto Condensed"/>
                <a:sym typeface="Roboto Condensed"/>
              </a:rPr>
            </a:br>
            <a:b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"/>
              </a:rPr>
            </a:br>
            <a:r>
              <a:rPr lang="en-US" sz="1400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GB" sz="1400" cap="all" baseline="30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GB" sz="1400" cap="all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Consortium meeting </a:t>
            </a:r>
            <a:br>
              <a:rPr lang="ro-RO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en-GB" sz="1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February 2023, Chisinau</a:t>
            </a:r>
            <a:endParaRPr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1733"/>
            <a:ext cx="2695576" cy="975842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Рисунок 4" descr="Рисунок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55178" y="11733"/>
            <a:ext cx="2448271" cy="98757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2" name="Table 1"/>
          <p:cNvGraphicFramePr/>
          <p:nvPr>
            <p:extLst>
              <p:ext uri="{D42A27DB-BD31-4B8C-83A1-F6EECF244321}">
                <p14:modId xmlns:p14="http://schemas.microsoft.com/office/powerpoint/2010/main" val="3883829796"/>
              </p:ext>
            </p:extLst>
          </p:nvPr>
        </p:nvGraphicFramePr>
        <p:xfrm>
          <a:off x="6936059" y="3194132"/>
          <a:ext cx="2174487" cy="98757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174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7575">
                <a:tc>
                  <a:txBody>
                    <a:bodyPr/>
                    <a:lstStyle/>
                    <a:p>
                      <a:pPr algn="just"/>
                      <a:r>
                        <a:rPr lang="en-US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Roboto Condensed"/>
                        </a:rPr>
                        <a:t>Valentina PRITCAN, </a:t>
                      </a:r>
                    </a:p>
                    <a:p>
                      <a:pPr algn="just"/>
                      <a:r>
                        <a:rPr lang="en-US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Roboto Condensed"/>
                        </a:rPr>
                        <a:t>Vice-rector for research and international relations</a:t>
                      </a:r>
                    </a:p>
                    <a:p>
                      <a:pPr algn="just"/>
                      <a:r>
                        <a:rPr lang="en-US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Roboto Condensed"/>
                        </a:rPr>
                        <a:t>Associate Professor</a:t>
                      </a:r>
                      <a:r>
                        <a:rPr lang="ro-RO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Roboto Condensed"/>
                        </a:rPr>
                        <a:t>, </a:t>
                      </a:r>
                      <a:r>
                        <a:rPr lang="en-US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Roboto Condensed"/>
                        </a:rPr>
                        <a:t>PhD</a:t>
                      </a:r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Roboto Condensed"/>
                        </a:rPr>
                        <a:t> 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B0AC8EC-6521-4813-87B2-53A3DF471F5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16" y="75551"/>
            <a:ext cx="1351972" cy="987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7E2BBA-C2FF-4BA7-AA30-FE3B058D5D34}"/>
              </a:ext>
            </a:extLst>
          </p:cNvPr>
          <p:cNvSpPr/>
          <p:nvPr/>
        </p:nvSpPr>
        <p:spPr>
          <a:xfrm>
            <a:off x="4286992" y="4277556"/>
            <a:ext cx="3657600" cy="332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Alecu</a:t>
            </a:r>
            <a:r>
              <a:rPr lang="en-US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Russo Balti State University </a:t>
            </a:r>
            <a:endParaRPr lang="ro-RO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3717103"/>
              </p:ext>
            </p:extLst>
          </p:nvPr>
        </p:nvGraphicFramePr>
        <p:xfrm>
          <a:off x="280359" y="0"/>
          <a:ext cx="5033512" cy="4975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20913627"/>
              </p:ext>
            </p:extLst>
          </p:nvPr>
        </p:nvGraphicFramePr>
        <p:xfrm>
          <a:off x="5495026" y="183311"/>
          <a:ext cx="3648974" cy="4791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6" descr="Picture 6">
            <a:extLst>
              <a:ext uri="{FF2B5EF4-FFF2-40B4-BE49-F238E27FC236}">
                <a16:creationId xmlns:a16="http://schemas.microsoft.com/office/drawing/2014/main" id="{3B86372B-6204-43DE-96A2-83F4DAEEDFB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4070596" y="183311"/>
            <a:ext cx="1656184" cy="47945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D464C2-58FE-413C-9F3C-62D36F87FCD4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078" y="56327"/>
            <a:ext cx="102997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24" descr="Рисунок 24">
            <a:extLst>
              <a:ext uri="{FF2B5EF4-FFF2-40B4-BE49-F238E27FC236}">
                <a16:creationId xmlns:a16="http://schemas.microsoft.com/office/drawing/2014/main" id="{868D0BAB-3DF6-4DC0-84D1-2AB6616AA99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7447347" y="0"/>
            <a:ext cx="1460650" cy="95504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7624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325" y="271462"/>
            <a:ext cx="8481350" cy="118614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b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CONSILIUL CALITĂȚII</a:t>
            </a:r>
            <a:br>
              <a:rPr lang="ro-RO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o-RO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7623493"/>
              </p:ext>
            </p:extLst>
          </p:nvPr>
        </p:nvGraphicFramePr>
        <p:xfrm>
          <a:off x="284560" y="1087041"/>
          <a:ext cx="8728472" cy="3784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6" descr="Picture 6">
            <a:extLst>
              <a:ext uri="{FF2B5EF4-FFF2-40B4-BE49-F238E27FC236}">
                <a16:creationId xmlns:a16="http://schemas.microsoft.com/office/drawing/2014/main" id="{DB5F2632-2DE4-4AD5-88A2-34FFD4E3A2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913309" y="115307"/>
            <a:ext cx="1856541" cy="58160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6B2FCA-7788-4735-8B57-D1FBFFC8B835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029" y="72809"/>
            <a:ext cx="1182886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24" descr="Рисунок 24">
            <a:extLst>
              <a:ext uri="{FF2B5EF4-FFF2-40B4-BE49-F238E27FC236}">
                <a16:creationId xmlns:a16="http://schemas.microsoft.com/office/drawing/2014/main" id="{79D5AB9F-4621-49DC-A4E1-8550ECBB96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153094" y="0"/>
            <a:ext cx="1427590" cy="7465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26524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325" y="271462"/>
            <a:ext cx="8481350" cy="118614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b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Departamentul de management al calității</a:t>
            </a:r>
            <a:br>
              <a:rPr lang="ro-RO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o-RO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5643123"/>
              </p:ext>
            </p:extLst>
          </p:nvPr>
        </p:nvGraphicFramePr>
        <p:xfrm>
          <a:off x="284560" y="1087041"/>
          <a:ext cx="8728472" cy="3784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6" descr="Picture 6">
            <a:extLst>
              <a:ext uri="{FF2B5EF4-FFF2-40B4-BE49-F238E27FC236}">
                <a16:creationId xmlns:a16="http://schemas.microsoft.com/office/drawing/2014/main" id="{DB5F2632-2DE4-4AD5-88A2-34FFD4E3A2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913309" y="115307"/>
            <a:ext cx="1856541" cy="58160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6B2FCA-7788-4735-8B57-D1FBFFC8B835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029" y="72809"/>
            <a:ext cx="1182886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24" descr="Рисунок 24">
            <a:extLst>
              <a:ext uri="{FF2B5EF4-FFF2-40B4-BE49-F238E27FC236}">
                <a16:creationId xmlns:a16="http://schemas.microsoft.com/office/drawing/2014/main" id="{79D5AB9F-4621-49DC-A4E1-8550ECBB96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153094" y="0"/>
            <a:ext cx="1427590" cy="7465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04609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7493"/>
            <a:ext cx="8278867" cy="994172"/>
          </a:xfrm>
        </p:spPr>
        <p:txBody>
          <a:bodyPr>
            <a:normAutofit/>
          </a:bodyPr>
          <a:lstStyle/>
          <a:p>
            <a:r>
              <a:rPr lang="vi-VN" sz="1800" dirty="0">
                <a:solidFill>
                  <a:srgbClr val="1318D1"/>
                </a:solidFill>
                <a:hlinkClick r:id="rId2"/>
              </a:rPr>
              <a:t>Autoguvernarea Studenților </a:t>
            </a:r>
            <a:br>
              <a:rPr lang="ro-RO" sz="1800" dirty="0">
                <a:solidFill>
                  <a:srgbClr val="1318D1"/>
                </a:solidFill>
                <a:hlinkClick r:id="rId2"/>
              </a:rPr>
            </a:br>
            <a:r>
              <a:rPr lang="vi-VN" sz="1800" dirty="0">
                <a:solidFill>
                  <a:srgbClr val="1318D1"/>
                </a:solidFill>
                <a:hlinkClick r:id="rId2"/>
              </a:rPr>
              <a:t>Universității de Stat ,,Alecu Russo'' din Bălți</a:t>
            </a:r>
            <a:endParaRPr lang="vi-VN" sz="1800" dirty="0">
              <a:solidFill>
                <a:srgbClr val="1318D1"/>
              </a:solidFill>
            </a:endParaRPr>
          </a:p>
        </p:txBody>
      </p:sp>
      <p:pic>
        <p:nvPicPr>
          <p:cNvPr id="3075" name="Picture 3" descr="C:\Users\Cristina\Desktop\72487590_1410096152493709_364276904315427225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304" y="209221"/>
            <a:ext cx="4248807" cy="283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Valentina\Desktop\119539050_1750325651804089_1079921473724081306_n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1192268"/>
            <a:ext cx="4942490" cy="3738398"/>
          </a:xfrm>
          <a:prstGeom prst="rect">
            <a:avLst/>
          </a:prstGeom>
          <a:noFill/>
        </p:spPr>
      </p:pic>
      <p:pic>
        <p:nvPicPr>
          <p:cNvPr id="1027" name="Picture 3" descr="C:\Users\Valentina\Desktop\106095096_1675528232617165_575291135320641024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84379" y="2967859"/>
            <a:ext cx="3866494" cy="21756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1406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189;p12"/>
          <p:cNvSpPr>
            <a:spLocks noGrp="1"/>
          </p:cNvSpPr>
          <p:nvPr>
            <p:ph type="title"/>
          </p:nvPr>
        </p:nvSpPr>
        <p:spPr>
          <a:xfrm>
            <a:off x="814275" y="555526"/>
            <a:ext cx="5258400" cy="576065"/>
          </a:xfrm>
          <a:prstGeom prst="rect">
            <a:avLst/>
          </a:prstGeom>
        </p:spPr>
        <p:txBody>
          <a:bodyPr>
            <a:noAutofit/>
          </a:bodyPr>
          <a:lstStyle>
            <a:lvl1pPr defTabSz="822959">
              <a:defRPr sz="2520"/>
            </a:lvl1pPr>
          </a:lstStyle>
          <a:p>
            <a:r>
              <a:rPr lang="ro-RO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Strategie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Google Shape;190;p12"/>
          <p:cNvSpPr>
            <a:spLocks noGrp="1"/>
          </p:cNvSpPr>
          <p:nvPr>
            <p:ph type="body" idx="1"/>
          </p:nvPr>
        </p:nvSpPr>
        <p:spPr>
          <a:xfrm>
            <a:off x="579661" y="1521229"/>
            <a:ext cx="7483683" cy="351628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„Calitatea nu este o acţiune, ci un obicei.” 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 Aristotel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600" indent="0">
              <a:buNone/>
            </a:pPr>
            <a:endParaRPr lang="ro-RO" dirty="0"/>
          </a:p>
          <a:p>
            <a:pPr marL="101600" indent="0">
              <a:buNone/>
            </a:pPr>
            <a:r>
              <a:rPr lang="ro-RO" dirty="0"/>
              <a:t>Acte normative cu aplicabilitate internă</a:t>
            </a:r>
          </a:p>
          <a:p>
            <a:r>
              <a:rPr lang="ro-RO" b="1" i="1" dirty="0"/>
              <a:t>1.</a:t>
            </a:r>
            <a:r>
              <a:rPr lang="ro-RO" dirty="0"/>
              <a:t> </a:t>
            </a:r>
            <a:r>
              <a:rPr lang="ro-RO" b="1" i="1" dirty="0">
                <a:hlinkClick r:id="rId2"/>
              </a:rPr>
              <a:t>Regulamentul de organizare și funcționare a Consiliului calității</a:t>
            </a:r>
            <a:endParaRPr lang="ro-RO" dirty="0"/>
          </a:p>
          <a:p>
            <a:r>
              <a:rPr lang="ro-RO" b="1" i="1" dirty="0"/>
              <a:t>2. </a:t>
            </a:r>
            <a:r>
              <a:rPr lang="ro-RO" b="1" i="1" dirty="0">
                <a:hlinkClick r:id="rId3"/>
              </a:rPr>
              <a:t>Regulamentul de organizare și funcționare a Departamentului de management al calității</a:t>
            </a:r>
            <a:endParaRPr lang="ro-RO" dirty="0"/>
          </a:p>
          <a:p>
            <a:r>
              <a:rPr lang="ro-RO" b="1" i="1" dirty="0"/>
              <a:t>3. </a:t>
            </a:r>
            <a:r>
              <a:rPr lang="ro-RO" b="1" i="1" dirty="0">
                <a:hlinkClick r:id="rId4"/>
              </a:rPr>
              <a:t>Regulamentul de organizare și funcționare a Comisiei de evaluare și asigurare a calității</a:t>
            </a:r>
            <a:endParaRPr lang="ro-RO" dirty="0"/>
          </a:p>
          <a:p>
            <a:pPr marL="101600" indent="0">
              <a:buNone/>
            </a:pPr>
            <a:endParaRPr lang="it-IT" sz="1600" dirty="0"/>
          </a:p>
          <a:p>
            <a:pPr marL="120315" indent="-120315">
              <a:spcBef>
                <a:spcPts val="1000"/>
              </a:spcBef>
              <a:buClrTx/>
              <a:buSzPct val="60000"/>
              <a:buFontTx/>
              <a:buBlip>
                <a:blip r:embed="rId5"/>
              </a:buBlip>
              <a:defRPr sz="1200" b="1"/>
            </a:pP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Google Shape;192;p12"/>
          <p:cNvSpPr>
            <a:spLocks noGrp="1"/>
          </p:cNvSpPr>
          <p:nvPr>
            <p:ph type="sldNum" sz="quarter" idx="2"/>
          </p:nvPr>
        </p:nvSpPr>
        <p:spPr>
          <a:xfrm>
            <a:off x="8825092" y="4613974"/>
            <a:ext cx="280309" cy="36065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grpSp>
        <p:nvGrpSpPr>
          <p:cNvPr id="81" name="Google Shape;194;p12"/>
          <p:cNvGrpSpPr/>
          <p:nvPr/>
        </p:nvGrpSpPr>
        <p:grpSpPr>
          <a:xfrm>
            <a:off x="293701" y="574134"/>
            <a:ext cx="309005" cy="403106"/>
            <a:chOff x="18" y="18"/>
            <a:chExt cx="309003" cy="403104"/>
          </a:xfrm>
        </p:grpSpPr>
        <p:sp>
          <p:nvSpPr>
            <p:cNvPr id="67" name="Google Shape;195;p12"/>
            <p:cNvSpPr/>
            <p:nvPr/>
          </p:nvSpPr>
          <p:spPr>
            <a:xfrm>
              <a:off x="24921" y="52589"/>
              <a:ext cx="284102" cy="350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463"/>
                  </a:moveTo>
                  <a:lnTo>
                    <a:pt x="35" y="20634"/>
                  </a:lnTo>
                  <a:lnTo>
                    <a:pt x="69" y="20832"/>
                  </a:lnTo>
                  <a:lnTo>
                    <a:pt x="176" y="21032"/>
                  </a:lnTo>
                  <a:lnTo>
                    <a:pt x="315" y="21230"/>
                  </a:lnTo>
                  <a:lnTo>
                    <a:pt x="420" y="21344"/>
                  </a:lnTo>
                  <a:lnTo>
                    <a:pt x="560" y="21430"/>
                  </a:lnTo>
                  <a:lnTo>
                    <a:pt x="701" y="21486"/>
                  </a:lnTo>
                  <a:lnTo>
                    <a:pt x="877" y="21543"/>
                  </a:lnTo>
                  <a:lnTo>
                    <a:pt x="1087" y="21600"/>
                  </a:lnTo>
                  <a:lnTo>
                    <a:pt x="20935" y="21600"/>
                  </a:lnTo>
                  <a:lnTo>
                    <a:pt x="21040" y="21571"/>
                  </a:lnTo>
                  <a:lnTo>
                    <a:pt x="21216" y="21486"/>
                  </a:lnTo>
                  <a:lnTo>
                    <a:pt x="21355" y="21344"/>
                  </a:lnTo>
                  <a:lnTo>
                    <a:pt x="21460" y="21173"/>
                  </a:lnTo>
                  <a:lnTo>
                    <a:pt x="21531" y="20975"/>
                  </a:lnTo>
                  <a:lnTo>
                    <a:pt x="21565" y="20747"/>
                  </a:lnTo>
                  <a:lnTo>
                    <a:pt x="21600" y="20349"/>
                  </a:lnTo>
                  <a:lnTo>
                    <a:pt x="21600" y="398"/>
                  </a:lnTo>
                  <a:lnTo>
                    <a:pt x="21565" y="256"/>
                  </a:lnTo>
                  <a:lnTo>
                    <a:pt x="21531" y="170"/>
                  </a:lnTo>
                  <a:lnTo>
                    <a:pt x="21460" y="85"/>
                  </a:lnTo>
                  <a:lnTo>
                    <a:pt x="21355" y="57"/>
                  </a:lnTo>
                  <a:lnTo>
                    <a:pt x="21216" y="28"/>
                  </a:lnTo>
                  <a:lnTo>
                    <a:pt x="20830" y="0"/>
                  </a:lnTo>
                </a:path>
              </a:pathLst>
            </a:custGeom>
            <a:noFill/>
            <a:ln w="12175" cap="rnd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8" name="Google Shape;196;p12"/>
            <p:cNvSpPr/>
            <p:nvPr/>
          </p:nvSpPr>
          <p:spPr>
            <a:xfrm>
              <a:off x="18" y="19373"/>
              <a:ext cx="285958" cy="350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84" y="0"/>
                  </a:moveTo>
                  <a:lnTo>
                    <a:pt x="1114" y="0"/>
                  </a:lnTo>
                  <a:lnTo>
                    <a:pt x="905" y="29"/>
                  </a:lnTo>
                  <a:lnTo>
                    <a:pt x="697" y="86"/>
                  </a:lnTo>
                  <a:lnTo>
                    <a:pt x="488" y="142"/>
                  </a:lnTo>
                  <a:lnTo>
                    <a:pt x="313" y="257"/>
                  </a:lnTo>
                  <a:lnTo>
                    <a:pt x="173" y="398"/>
                  </a:lnTo>
                  <a:lnTo>
                    <a:pt x="104" y="569"/>
                  </a:lnTo>
                  <a:lnTo>
                    <a:pt x="34" y="740"/>
                  </a:lnTo>
                  <a:lnTo>
                    <a:pt x="0" y="910"/>
                  </a:lnTo>
                  <a:lnTo>
                    <a:pt x="0" y="20691"/>
                  </a:lnTo>
                  <a:lnTo>
                    <a:pt x="34" y="20861"/>
                  </a:lnTo>
                  <a:lnTo>
                    <a:pt x="104" y="21032"/>
                  </a:lnTo>
                  <a:lnTo>
                    <a:pt x="173" y="21202"/>
                  </a:lnTo>
                  <a:lnTo>
                    <a:pt x="313" y="21344"/>
                  </a:lnTo>
                  <a:lnTo>
                    <a:pt x="488" y="21458"/>
                  </a:lnTo>
                  <a:lnTo>
                    <a:pt x="905" y="21572"/>
                  </a:lnTo>
                  <a:lnTo>
                    <a:pt x="1114" y="21600"/>
                  </a:lnTo>
                  <a:lnTo>
                    <a:pt x="20484" y="21600"/>
                  </a:lnTo>
                  <a:lnTo>
                    <a:pt x="20693" y="21572"/>
                  </a:lnTo>
                  <a:lnTo>
                    <a:pt x="20903" y="21515"/>
                  </a:lnTo>
                  <a:lnTo>
                    <a:pt x="21112" y="21458"/>
                  </a:lnTo>
                  <a:lnTo>
                    <a:pt x="21285" y="21344"/>
                  </a:lnTo>
                  <a:lnTo>
                    <a:pt x="21425" y="21202"/>
                  </a:lnTo>
                  <a:lnTo>
                    <a:pt x="21496" y="21032"/>
                  </a:lnTo>
                  <a:lnTo>
                    <a:pt x="21564" y="20861"/>
                  </a:lnTo>
                  <a:lnTo>
                    <a:pt x="21600" y="20691"/>
                  </a:lnTo>
                  <a:lnTo>
                    <a:pt x="21600" y="910"/>
                  </a:lnTo>
                  <a:lnTo>
                    <a:pt x="21564" y="740"/>
                  </a:lnTo>
                  <a:lnTo>
                    <a:pt x="21496" y="569"/>
                  </a:lnTo>
                  <a:lnTo>
                    <a:pt x="21425" y="398"/>
                  </a:lnTo>
                  <a:lnTo>
                    <a:pt x="21285" y="257"/>
                  </a:lnTo>
                  <a:lnTo>
                    <a:pt x="21112" y="142"/>
                  </a:lnTo>
                  <a:lnTo>
                    <a:pt x="20903" y="86"/>
                  </a:lnTo>
                  <a:lnTo>
                    <a:pt x="20693" y="29"/>
                  </a:lnTo>
                  <a:lnTo>
                    <a:pt x="20484" y="0"/>
                  </a:lnTo>
                </a:path>
              </a:pathLst>
            </a:custGeom>
            <a:noFill/>
            <a:ln w="12175" cap="rnd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9" name="Google Shape;197;p12"/>
            <p:cNvSpPr/>
            <p:nvPr/>
          </p:nvSpPr>
          <p:spPr>
            <a:xfrm>
              <a:off x="156366" y="22611"/>
              <a:ext cx="34127" cy="34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2850" y="288"/>
                  </a:lnTo>
                  <a:lnTo>
                    <a:pt x="14887" y="875"/>
                  </a:lnTo>
                  <a:lnTo>
                    <a:pt x="16937" y="1750"/>
                  </a:lnTo>
                  <a:lnTo>
                    <a:pt x="18388" y="3212"/>
                  </a:lnTo>
                  <a:lnTo>
                    <a:pt x="19850" y="4675"/>
                  </a:lnTo>
                  <a:lnTo>
                    <a:pt x="20725" y="6713"/>
                  </a:lnTo>
                  <a:lnTo>
                    <a:pt x="21312" y="8762"/>
                  </a:lnTo>
                  <a:lnTo>
                    <a:pt x="21600" y="10800"/>
                  </a:lnTo>
                  <a:lnTo>
                    <a:pt x="21312" y="12850"/>
                  </a:lnTo>
                  <a:lnTo>
                    <a:pt x="20725" y="14887"/>
                  </a:lnTo>
                  <a:lnTo>
                    <a:pt x="19850" y="16937"/>
                  </a:lnTo>
                  <a:lnTo>
                    <a:pt x="18388" y="18388"/>
                  </a:lnTo>
                  <a:lnTo>
                    <a:pt x="16937" y="19850"/>
                  </a:lnTo>
                  <a:lnTo>
                    <a:pt x="14887" y="20725"/>
                  </a:lnTo>
                  <a:lnTo>
                    <a:pt x="12850" y="21312"/>
                  </a:lnTo>
                  <a:lnTo>
                    <a:pt x="10800" y="21600"/>
                  </a:lnTo>
                  <a:lnTo>
                    <a:pt x="8762" y="21312"/>
                  </a:lnTo>
                  <a:lnTo>
                    <a:pt x="6713" y="20725"/>
                  </a:lnTo>
                  <a:lnTo>
                    <a:pt x="4675" y="19850"/>
                  </a:lnTo>
                  <a:lnTo>
                    <a:pt x="3212" y="18388"/>
                  </a:lnTo>
                  <a:lnTo>
                    <a:pt x="1750" y="16937"/>
                  </a:lnTo>
                  <a:lnTo>
                    <a:pt x="875" y="14887"/>
                  </a:lnTo>
                  <a:lnTo>
                    <a:pt x="288" y="12850"/>
                  </a:lnTo>
                  <a:lnTo>
                    <a:pt x="0" y="10800"/>
                  </a:lnTo>
                  <a:lnTo>
                    <a:pt x="288" y="8762"/>
                  </a:lnTo>
                  <a:lnTo>
                    <a:pt x="875" y="6713"/>
                  </a:lnTo>
                  <a:lnTo>
                    <a:pt x="1750" y="4675"/>
                  </a:lnTo>
                  <a:lnTo>
                    <a:pt x="4675" y="1750"/>
                  </a:lnTo>
                  <a:lnTo>
                    <a:pt x="6713" y="875"/>
                  </a:lnTo>
                  <a:lnTo>
                    <a:pt x="8762" y="288"/>
                  </a:lnTo>
                  <a:lnTo>
                    <a:pt x="10800" y="0"/>
                  </a:lnTo>
                </a:path>
              </a:pathLst>
            </a:custGeom>
            <a:noFill/>
            <a:ln w="12175" cap="rnd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0" name="Google Shape;198;p12"/>
            <p:cNvSpPr/>
            <p:nvPr/>
          </p:nvSpPr>
          <p:spPr>
            <a:xfrm>
              <a:off x="93645" y="22611"/>
              <a:ext cx="34127" cy="34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2838" y="288"/>
                  </a:lnTo>
                  <a:lnTo>
                    <a:pt x="14887" y="875"/>
                  </a:lnTo>
                  <a:lnTo>
                    <a:pt x="16925" y="1750"/>
                  </a:lnTo>
                  <a:lnTo>
                    <a:pt x="19850" y="4675"/>
                  </a:lnTo>
                  <a:lnTo>
                    <a:pt x="20725" y="6713"/>
                  </a:lnTo>
                  <a:lnTo>
                    <a:pt x="21312" y="8762"/>
                  </a:lnTo>
                  <a:lnTo>
                    <a:pt x="21600" y="10800"/>
                  </a:lnTo>
                  <a:lnTo>
                    <a:pt x="21312" y="12850"/>
                  </a:lnTo>
                  <a:lnTo>
                    <a:pt x="20725" y="14887"/>
                  </a:lnTo>
                  <a:lnTo>
                    <a:pt x="19850" y="16937"/>
                  </a:lnTo>
                  <a:lnTo>
                    <a:pt x="18388" y="18388"/>
                  </a:lnTo>
                  <a:lnTo>
                    <a:pt x="16925" y="19850"/>
                  </a:lnTo>
                  <a:lnTo>
                    <a:pt x="14887" y="20725"/>
                  </a:lnTo>
                  <a:lnTo>
                    <a:pt x="12838" y="21312"/>
                  </a:lnTo>
                  <a:lnTo>
                    <a:pt x="10800" y="21600"/>
                  </a:lnTo>
                  <a:lnTo>
                    <a:pt x="8750" y="21312"/>
                  </a:lnTo>
                  <a:lnTo>
                    <a:pt x="6713" y="20725"/>
                  </a:lnTo>
                  <a:lnTo>
                    <a:pt x="4663" y="19850"/>
                  </a:lnTo>
                  <a:lnTo>
                    <a:pt x="3212" y="18388"/>
                  </a:lnTo>
                  <a:lnTo>
                    <a:pt x="1750" y="16937"/>
                  </a:lnTo>
                  <a:lnTo>
                    <a:pt x="875" y="14887"/>
                  </a:lnTo>
                  <a:lnTo>
                    <a:pt x="288" y="12850"/>
                  </a:lnTo>
                  <a:lnTo>
                    <a:pt x="0" y="10800"/>
                  </a:lnTo>
                  <a:lnTo>
                    <a:pt x="288" y="8762"/>
                  </a:lnTo>
                  <a:lnTo>
                    <a:pt x="875" y="6713"/>
                  </a:lnTo>
                  <a:lnTo>
                    <a:pt x="1750" y="4675"/>
                  </a:lnTo>
                  <a:lnTo>
                    <a:pt x="3212" y="3212"/>
                  </a:lnTo>
                  <a:lnTo>
                    <a:pt x="4663" y="1750"/>
                  </a:lnTo>
                  <a:lnTo>
                    <a:pt x="6713" y="875"/>
                  </a:lnTo>
                  <a:lnTo>
                    <a:pt x="8750" y="288"/>
                  </a:lnTo>
                  <a:lnTo>
                    <a:pt x="10800" y="0"/>
                  </a:lnTo>
                </a:path>
              </a:pathLst>
            </a:custGeom>
            <a:noFill/>
            <a:ln w="12175" cap="rnd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1" name="Google Shape;199;p12"/>
            <p:cNvSpPr/>
            <p:nvPr/>
          </p:nvSpPr>
          <p:spPr>
            <a:xfrm>
              <a:off x="30905" y="22611"/>
              <a:ext cx="34146" cy="34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300" y="8762"/>
                  </a:lnTo>
                  <a:lnTo>
                    <a:pt x="875" y="6713"/>
                  </a:lnTo>
                  <a:lnTo>
                    <a:pt x="1761" y="4675"/>
                  </a:lnTo>
                  <a:lnTo>
                    <a:pt x="3211" y="3212"/>
                  </a:lnTo>
                  <a:lnTo>
                    <a:pt x="4672" y="1750"/>
                  </a:lnTo>
                  <a:lnTo>
                    <a:pt x="6721" y="875"/>
                  </a:lnTo>
                  <a:lnTo>
                    <a:pt x="8757" y="288"/>
                  </a:lnTo>
                  <a:lnTo>
                    <a:pt x="10806" y="0"/>
                  </a:lnTo>
                  <a:lnTo>
                    <a:pt x="12843" y="288"/>
                  </a:lnTo>
                  <a:lnTo>
                    <a:pt x="14891" y="875"/>
                  </a:lnTo>
                  <a:lnTo>
                    <a:pt x="16928" y="1750"/>
                  </a:lnTo>
                  <a:lnTo>
                    <a:pt x="19851" y="4675"/>
                  </a:lnTo>
                  <a:lnTo>
                    <a:pt x="20725" y="6713"/>
                  </a:lnTo>
                  <a:lnTo>
                    <a:pt x="21300" y="8762"/>
                  </a:lnTo>
                  <a:lnTo>
                    <a:pt x="21600" y="10800"/>
                  </a:lnTo>
                  <a:lnTo>
                    <a:pt x="21300" y="12850"/>
                  </a:lnTo>
                  <a:lnTo>
                    <a:pt x="20725" y="14887"/>
                  </a:lnTo>
                  <a:lnTo>
                    <a:pt x="19851" y="16937"/>
                  </a:lnTo>
                  <a:lnTo>
                    <a:pt x="18389" y="18388"/>
                  </a:lnTo>
                  <a:lnTo>
                    <a:pt x="16928" y="19850"/>
                  </a:lnTo>
                  <a:lnTo>
                    <a:pt x="14891" y="20725"/>
                  </a:lnTo>
                  <a:lnTo>
                    <a:pt x="12843" y="21312"/>
                  </a:lnTo>
                  <a:lnTo>
                    <a:pt x="10806" y="21600"/>
                  </a:lnTo>
                  <a:lnTo>
                    <a:pt x="8757" y="21312"/>
                  </a:lnTo>
                  <a:lnTo>
                    <a:pt x="6721" y="20725"/>
                  </a:lnTo>
                  <a:lnTo>
                    <a:pt x="4672" y="19850"/>
                  </a:lnTo>
                  <a:lnTo>
                    <a:pt x="1761" y="16937"/>
                  </a:lnTo>
                  <a:lnTo>
                    <a:pt x="875" y="14887"/>
                  </a:lnTo>
                  <a:lnTo>
                    <a:pt x="300" y="12850"/>
                  </a:lnTo>
                  <a:lnTo>
                    <a:pt x="0" y="10800"/>
                  </a:lnTo>
                </a:path>
              </a:pathLst>
            </a:custGeom>
            <a:noFill/>
            <a:ln w="12175" cap="rnd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2" name="Google Shape;200;p12"/>
            <p:cNvSpPr/>
            <p:nvPr/>
          </p:nvSpPr>
          <p:spPr>
            <a:xfrm flipH="1">
              <a:off x="45203" y="261981"/>
              <a:ext cx="101468" cy="1"/>
            </a:xfrm>
            <a:prstGeom prst="line">
              <a:avLst/>
            </a:prstGeom>
            <a:noFill/>
            <a:ln w="12175" cap="rnd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3" name="Google Shape;201;p12"/>
            <p:cNvSpPr/>
            <p:nvPr/>
          </p:nvSpPr>
          <p:spPr>
            <a:xfrm flipH="1" flipV="1">
              <a:off x="45203" y="220016"/>
              <a:ext cx="193713" cy="1"/>
            </a:xfrm>
            <a:prstGeom prst="line">
              <a:avLst/>
            </a:prstGeom>
            <a:noFill/>
            <a:ln w="12175" cap="rnd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4" name="Google Shape;202;p12"/>
            <p:cNvSpPr/>
            <p:nvPr/>
          </p:nvSpPr>
          <p:spPr>
            <a:xfrm flipH="1" flipV="1">
              <a:off x="45203" y="178505"/>
              <a:ext cx="193713" cy="1"/>
            </a:xfrm>
            <a:prstGeom prst="line">
              <a:avLst/>
            </a:prstGeom>
            <a:noFill/>
            <a:ln w="12175" cap="rnd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5" name="Google Shape;203;p12"/>
            <p:cNvSpPr/>
            <p:nvPr/>
          </p:nvSpPr>
          <p:spPr>
            <a:xfrm flipH="1" flipV="1">
              <a:off x="45203" y="136539"/>
              <a:ext cx="193713" cy="1"/>
            </a:xfrm>
            <a:prstGeom prst="line">
              <a:avLst/>
            </a:prstGeom>
            <a:noFill/>
            <a:ln w="12175" cap="rnd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6" name="Google Shape;204;p12"/>
            <p:cNvSpPr/>
            <p:nvPr/>
          </p:nvSpPr>
          <p:spPr>
            <a:xfrm>
              <a:off x="219087" y="22611"/>
              <a:ext cx="34127" cy="34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8762" y="21312"/>
                  </a:lnTo>
                  <a:lnTo>
                    <a:pt x="6713" y="20725"/>
                  </a:lnTo>
                  <a:lnTo>
                    <a:pt x="4675" y="19850"/>
                  </a:lnTo>
                  <a:lnTo>
                    <a:pt x="3212" y="18388"/>
                  </a:lnTo>
                  <a:lnTo>
                    <a:pt x="1750" y="16937"/>
                  </a:lnTo>
                  <a:lnTo>
                    <a:pt x="875" y="14887"/>
                  </a:lnTo>
                  <a:lnTo>
                    <a:pt x="300" y="12850"/>
                  </a:lnTo>
                  <a:lnTo>
                    <a:pt x="0" y="10800"/>
                  </a:lnTo>
                  <a:lnTo>
                    <a:pt x="300" y="8762"/>
                  </a:lnTo>
                  <a:lnTo>
                    <a:pt x="875" y="6713"/>
                  </a:lnTo>
                  <a:lnTo>
                    <a:pt x="1750" y="4675"/>
                  </a:lnTo>
                  <a:lnTo>
                    <a:pt x="4675" y="1750"/>
                  </a:lnTo>
                  <a:lnTo>
                    <a:pt x="6713" y="875"/>
                  </a:lnTo>
                  <a:lnTo>
                    <a:pt x="8762" y="288"/>
                  </a:lnTo>
                  <a:lnTo>
                    <a:pt x="10800" y="0"/>
                  </a:lnTo>
                  <a:lnTo>
                    <a:pt x="12850" y="288"/>
                  </a:lnTo>
                  <a:lnTo>
                    <a:pt x="14887" y="875"/>
                  </a:lnTo>
                  <a:lnTo>
                    <a:pt x="16937" y="1750"/>
                  </a:lnTo>
                  <a:lnTo>
                    <a:pt x="18400" y="3212"/>
                  </a:lnTo>
                  <a:lnTo>
                    <a:pt x="19850" y="4675"/>
                  </a:lnTo>
                  <a:lnTo>
                    <a:pt x="20725" y="6713"/>
                  </a:lnTo>
                  <a:lnTo>
                    <a:pt x="21312" y="8762"/>
                  </a:lnTo>
                  <a:lnTo>
                    <a:pt x="21600" y="10800"/>
                  </a:lnTo>
                  <a:lnTo>
                    <a:pt x="21312" y="12850"/>
                  </a:lnTo>
                  <a:lnTo>
                    <a:pt x="20725" y="14887"/>
                  </a:lnTo>
                  <a:lnTo>
                    <a:pt x="19850" y="16937"/>
                  </a:lnTo>
                  <a:lnTo>
                    <a:pt x="16937" y="19850"/>
                  </a:lnTo>
                  <a:lnTo>
                    <a:pt x="14887" y="20725"/>
                  </a:lnTo>
                  <a:lnTo>
                    <a:pt x="12850" y="21312"/>
                  </a:lnTo>
                  <a:lnTo>
                    <a:pt x="10800" y="21600"/>
                  </a:lnTo>
                </a:path>
              </a:pathLst>
            </a:custGeom>
            <a:noFill/>
            <a:ln w="12175" cap="rnd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7" name="Google Shape;205;p12"/>
            <p:cNvSpPr/>
            <p:nvPr/>
          </p:nvSpPr>
          <p:spPr>
            <a:xfrm flipH="1">
              <a:off x="48896" y="18"/>
              <a:ext cx="1" cy="38729"/>
            </a:xfrm>
            <a:prstGeom prst="line">
              <a:avLst/>
            </a:prstGeom>
            <a:noFill/>
            <a:ln w="12175" cap="rnd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8" name="Google Shape;206;p12"/>
            <p:cNvSpPr/>
            <p:nvPr/>
          </p:nvSpPr>
          <p:spPr>
            <a:xfrm>
              <a:off x="111636" y="18"/>
              <a:ext cx="1" cy="38729"/>
            </a:xfrm>
            <a:prstGeom prst="line">
              <a:avLst/>
            </a:prstGeom>
            <a:noFill/>
            <a:ln w="12175" cap="rnd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9" name="Google Shape;207;p12"/>
            <p:cNvSpPr/>
            <p:nvPr/>
          </p:nvSpPr>
          <p:spPr>
            <a:xfrm>
              <a:off x="174357" y="18"/>
              <a:ext cx="1" cy="38729"/>
            </a:xfrm>
            <a:prstGeom prst="line">
              <a:avLst/>
            </a:prstGeom>
            <a:noFill/>
            <a:ln w="12175" cap="rnd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0" name="Google Shape;208;p12"/>
            <p:cNvSpPr/>
            <p:nvPr/>
          </p:nvSpPr>
          <p:spPr>
            <a:xfrm>
              <a:off x="237078" y="18"/>
              <a:ext cx="1" cy="38729"/>
            </a:xfrm>
            <a:prstGeom prst="line">
              <a:avLst/>
            </a:prstGeom>
            <a:noFill/>
            <a:ln w="12175" cap="rnd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82" name="Picture 6" descr="Picture 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581660" y="528216"/>
            <a:ext cx="1656184" cy="479458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Рисунок 24" descr="Рисунок 24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538224" y="123478"/>
            <a:ext cx="1567177" cy="1224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35CD8A0-1444-4B71-ACDA-3775FFB75683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908" y="340010"/>
            <a:ext cx="1297940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9E42E2-EC05-4C09-9A28-53A24A483F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485" y="2023935"/>
            <a:ext cx="2665607" cy="602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9144000" cy="267892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0" tIns="27000" rIns="135000" bIns="27000" rtlCol="0" anchor="ctr"/>
          <a:lstStyle/>
          <a:p>
            <a:endParaRPr lang="ru-RU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63847" y="3921844"/>
            <a:ext cx="395181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sz="1500" dirty="0">
              <a:solidFill>
                <a:srgbClr val="2E2E2E"/>
              </a:solidFill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907828"/>
            <a:ext cx="9143999" cy="250581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0" rtlCol="0" anchor="ctr"/>
          <a:lstStyle/>
          <a:p>
            <a:pPr algn="ctr"/>
            <a:r>
              <a:rPr lang="af-ZA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UNIVERSITATEA</a:t>
            </a:r>
            <a:r>
              <a:rPr lang="x-non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af-ZA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STAT</a:t>
            </a:r>
            <a:r>
              <a:rPr lang="x-non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f-ZA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„ALECU RUSSO”</a:t>
            </a:r>
            <a:r>
              <a:rPr lang="x-non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 BĂLȚI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1"/>
            <a:ext cx="9144000" cy="35147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565" y="4083426"/>
            <a:ext cx="8797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dirty="0">
                <a:latin typeface="Arial" panose="020B0604020202020204" pitchFamily="34" charset="0"/>
                <a:cs typeface="Arial" panose="020B0604020202020204" pitchFamily="34" charset="0"/>
              </a:rPr>
              <a:t>Pentru o Universitate mai bună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Picture 6">
            <a:extLst>
              <a:ext uri="{FF2B5EF4-FFF2-40B4-BE49-F238E27FC236}">
                <a16:creationId xmlns:a16="http://schemas.microsoft.com/office/drawing/2014/main" id="{FBA236EF-CEB9-432C-933D-079D253572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10691" y="106878"/>
            <a:ext cx="2161308" cy="7296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Рисунок 24" descr="Рисунок 24">
            <a:extLst>
              <a:ext uri="{FF2B5EF4-FFF2-40B4-BE49-F238E27FC236}">
                <a16:creationId xmlns:a16="http://schemas.microsoft.com/office/drawing/2014/main" id="{55691A45-10EF-499A-9649-AA5D3AFB50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92039" y="10261"/>
            <a:ext cx="1732512" cy="83842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25216934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Salerio template">
      <a:dk1>
        <a:srgbClr val="263248"/>
      </a:dk1>
      <a:lt1>
        <a:srgbClr val="FFFFFF"/>
      </a:lt1>
      <a:dk2>
        <a:srgbClr val="A7A7A7"/>
      </a:dk2>
      <a:lt2>
        <a:srgbClr val="535353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0000FF"/>
      </a:hlink>
      <a:folHlink>
        <a:srgbClr val="FF00FF"/>
      </a:folHlink>
    </a:clrScheme>
    <a:fontScheme name="Salerio templat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alerio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chemeClr val="accent2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chemeClr val="accent2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alerio template">
  <a:themeElements>
    <a:clrScheme name="Salerio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0000FF"/>
      </a:hlink>
      <a:folHlink>
        <a:srgbClr val="FF00FF"/>
      </a:folHlink>
    </a:clrScheme>
    <a:fontScheme name="Salerio templat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alerio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chemeClr val="accent2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chemeClr val="accent2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170</Words>
  <Application>Microsoft Office PowerPoint</Application>
  <PresentationFormat>On-screen Show (16:9)</PresentationFormat>
  <Paragraphs>60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Arvo</vt:lpstr>
      <vt:lpstr>Calibri</vt:lpstr>
      <vt:lpstr>Helvetica</vt:lpstr>
      <vt:lpstr>Roboto Condensed</vt:lpstr>
      <vt:lpstr>Roboto Condensed Light</vt:lpstr>
      <vt:lpstr>Tahoma</vt:lpstr>
      <vt:lpstr>Times New Roman</vt:lpstr>
      <vt:lpstr>Salerio template</vt:lpstr>
      <vt:lpstr>Project acronym: QFORTE Project title: QFORTE - Enhancement of Quality Assurance in Higher Education System in Moldova (Ref. nr.: 618742-EPP-1-2020-1-MD-EPPKA2-CBHE-SP)   WP4: Enhancement of institutional capacities for implementation of QA reform. Quality assurance structures, USARB   4th Consortium meeting  7th February 2023, Chisinau</vt:lpstr>
      <vt:lpstr>PowerPoint Presentation</vt:lpstr>
      <vt:lpstr> CONSILIUL CALITĂȚII </vt:lpstr>
      <vt:lpstr> Departamentul de management al calității </vt:lpstr>
      <vt:lpstr>Autoguvernarea Studenților  Universității de Stat ,,Alecu Russo'' din Bălți</vt:lpstr>
      <vt:lpstr>Strategie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acronym: QFORTE Project title: QFORTE - Enhancement of Quality Assurance in Higher Education System in Moldova (Ref. nr.: 618742-EPP-1-2020-1-MD-EPPKA2-CBHE-SP)   The title: QFORTE’s achievements and obstacles for project’s activities implementation at the Ministry of Education and Research     Monitoring 29 October, 2021</dc:title>
  <dc:creator>VeliscoN</dc:creator>
  <cp:lastModifiedBy>Prițcan Valentina</cp:lastModifiedBy>
  <cp:revision>37</cp:revision>
  <cp:lastPrinted>2022-01-28T13:09:12Z</cp:lastPrinted>
  <dcterms:modified xsi:type="dcterms:W3CDTF">2023-02-07T10:26:55Z</dcterms:modified>
</cp:coreProperties>
</file>