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6" r:id="rId2"/>
    <p:sldId id="261" r:id="rId3"/>
    <p:sldId id="257" r:id="rId4"/>
    <p:sldId id="262" r:id="rId5"/>
    <p:sldId id="266" r:id="rId6"/>
    <p:sldId id="263" r:id="rId7"/>
    <p:sldId id="264" r:id="rId8"/>
    <p:sldId id="260" r:id="rId9"/>
    <p:sldId id="265" r:id="rId1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9525" cap="flat">
              <a:solidFill>
                <a:srgbClr val="000000"/>
              </a:solidFill>
              <a:prstDash val="solid"/>
              <a:round/>
            </a:ln>
          </a:left>
          <a:right>
            <a:ln w="9525"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9525" cap="flat">
              <a:solidFill>
                <a:srgbClr val="000000"/>
              </a:solidFill>
              <a:prstDash val="solid"/>
              <a:round/>
            </a:ln>
          </a:left>
          <a:right>
            <a:ln w="9525"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noFill/>
        </a:fill>
      </a:tcStyle>
    </a:firstCol>
    <a:lastRow>
      <a:tcTxStyle b="off" i="off">
        <a:fontRef idx="minor">
          <a:srgbClr val="000000"/>
        </a:fontRef>
        <a:srgbClr val="000000"/>
      </a:tcTxStyle>
      <a:tcStyle>
        <a:tcBdr>
          <a:left>
            <a:ln w="9525" cap="flat">
              <a:solidFill>
                <a:srgbClr val="000000"/>
              </a:solidFill>
              <a:prstDash val="solid"/>
              <a:round/>
            </a:ln>
          </a:left>
          <a:right>
            <a:ln w="9525"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noFill/>
        </a:fill>
      </a:tcStyle>
    </a:lastRow>
    <a:firstRow>
      <a:tcTxStyle b="off" i="off">
        <a:fontRef idx="minor">
          <a:srgbClr val="000000"/>
        </a:fontRef>
        <a:srgbClr val="000000"/>
      </a:tcTxStyle>
      <a:tcStyle>
        <a:tcBdr>
          <a:left>
            <a:ln w="9525" cap="flat">
              <a:solidFill>
                <a:srgbClr val="000000"/>
              </a:solidFill>
              <a:prstDash val="solid"/>
              <a:round/>
            </a:ln>
          </a:left>
          <a:right>
            <a:ln w="9525" cap="flat">
              <a:solidFill>
                <a:srgbClr val="000000"/>
              </a:solidFill>
              <a:prstDash val="solid"/>
              <a:round/>
            </a:ln>
          </a:right>
          <a:top>
            <a:ln w="9525" cap="flat">
              <a:solidFill>
                <a:srgbClr val="000000"/>
              </a:solidFill>
              <a:prstDash val="solid"/>
              <a:round/>
            </a:ln>
          </a:top>
          <a:bottom>
            <a:ln w="9525" cap="flat">
              <a:solidFill>
                <a:srgbClr val="000000"/>
              </a:solidFill>
              <a:prstDash val="solid"/>
              <a:round/>
            </a:ln>
          </a:bottom>
          <a:insideH>
            <a:ln w="9525" cap="flat">
              <a:solidFill>
                <a:srgbClr val="000000"/>
              </a:solidFill>
              <a:prstDash val="solid"/>
              <a:round/>
            </a:ln>
          </a:insideH>
          <a:insideV>
            <a:ln w="9525" cap="flat">
              <a:solidFill>
                <a:srgbClr val="000000"/>
              </a:solidFill>
              <a:prstDash val="solid"/>
              <a:round/>
            </a:ln>
          </a:insideV>
        </a:tcBdr>
        <a:fill>
          <a:noFill/>
        </a:fill>
      </a:tcStyle>
    </a:firstRow>
  </a:tblStyle>
  <a:tblStyle styleId="{C7B018BB-80A7-4F77-B60F-C8B233D01FF8}"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FD5"/>
          </a:solidFill>
        </a:fill>
      </a:tcStyle>
    </a:wholeTbl>
    <a:band2H>
      <a:tcTxStyle/>
      <a:tcStyle>
        <a:tcBdr/>
        <a:fill>
          <a:solidFill>
            <a:srgbClr val="E8E9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1EB"/>
          </a:solidFill>
        </a:fill>
      </a:tcStyle>
    </a:wholeTbl>
    <a:band2H>
      <a:tcTxStyle/>
      <a:tcStyle>
        <a:tcBdr/>
        <a:fill>
          <a:solidFill>
            <a:srgbClr val="EEF1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D4CA"/>
          </a:solidFill>
        </a:fill>
      </a:tcStyle>
    </a:wholeTbl>
    <a:band2H>
      <a:tcTxStyle/>
      <a:tcStyle>
        <a:tcBdr/>
        <a:fill>
          <a:solidFill>
            <a:srgbClr val="F7EB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chemeClr val="accent2"/>
        </a:fontRef>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8"/>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2"/>
        </a:fontRef>
        <a:schemeClr val="accent2"/>
      </a:tcTxStyle>
      <a:tcStyle>
        <a:tcBdr>
          <a:left>
            <a:ln w="12700" cap="flat">
              <a:noFill/>
              <a:miter lim="400000"/>
            </a:ln>
          </a:left>
          <a:right>
            <a:ln w="12700" cap="flat">
              <a:noFill/>
              <a:miter lim="400000"/>
            </a:ln>
          </a:right>
          <a:top>
            <a:ln w="508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2"/>
              </a:solidFill>
              <a:prstDash val="solid"/>
              <a:round/>
            </a:ln>
          </a:top>
          <a:bottom>
            <a:ln w="25400" cap="flat">
              <a:solidFill>
                <a:schemeClr val="accent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chemeClr val="accent2"/>
        </a:fontRef>
        <a:schemeClr val="accent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CE"/>
          </a:solidFill>
        </a:fill>
      </a:tcStyle>
    </a:wholeTbl>
    <a:band2H>
      <a:tcTxStyle/>
      <a:tcStyle>
        <a:tcBdr/>
        <a:fill>
          <a:solidFill>
            <a:srgbClr val="E7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6DD109-EFD6-4599-847D-F86C9F3B04FE}" type="datetimeFigureOut">
              <a:rPr lang="ru-RU" smtClean="0"/>
              <a:t>07.02.2023</a:t>
            </a:fld>
            <a:endParaRPr lang="ru-R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AE3236-1C62-4FE8-999D-1F279500D9B1}" type="slidenum">
              <a:rPr lang="ru-RU" smtClean="0"/>
              <a:t>‹#›</a:t>
            </a:fld>
            <a:endParaRPr lang="ru-RU"/>
          </a:p>
        </p:txBody>
      </p:sp>
    </p:spTree>
    <p:extLst>
      <p:ext uri="{BB962C8B-B14F-4D97-AF65-F5344CB8AC3E}">
        <p14:creationId xmlns:p14="http://schemas.microsoft.com/office/powerpoint/2010/main" val="252034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8720736"/>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23" name="Title Text"/>
          <p:cNvSpPr>
            <a:spLocks noGrp="1"/>
          </p:cNvSpPr>
          <p:nvPr>
            <p:ph type="title"/>
          </p:nvPr>
        </p:nvSpPr>
        <p:spPr>
          <a:prstGeom prst="rect">
            <a:avLst/>
          </a:prstGeom>
        </p:spPr>
        <p:txBody>
          <a:bodyPr/>
          <a:lstStyle/>
          <a:p>
            <a:r>
              <a:t>Title Text</a:t>
            </a:r>
          </a:p>
        </p:txBody>
      </p:sp>
      <p:sp>
        <p:nvSpPr>
          <p:cNvPr id="2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grpSp>
        <p:nvGrpSpPr>
          <p:cNvPr id="38" name="Google Shape;82;p6"/>
          <p:cNvGrpSpPr/>
          <p:nvPr/>
        </p:nvGrpSpPr>
        <p:grpSpPr>
          <a:xfrm>
            <a:off x="-9" y="120"/>
            <a:ext cx="7072432" cy="1327316"/>
            <a:chOff x="-4" y="80"/>
            <a:chExt cx="7072430" cy="1327315"/>
          </a:xfrm>
        </p:grpSpPr>
        <p:sp>
          <p:nvSpPr>
            <p:cNvPr id="31" name="Google Shape;83;p6"/>
            <p:cNvSpPr/>
            <p:nvPr/>
          </p:nvSpPr>
          <p:spPr>
            <a:xfrm>
              <a:off x="6292649" y="126424"/>
              <a:ext cx="779701" cy="259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2"/>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grpSp>
          <p:nvGrpSpPr>
            <p:cNvPr id="34" name="Google Shape;84;p6"/>
            <p:cNvGrpSpPr/>
            <p:nvPr/>
          </p:nvGrpSpPr>
          <p:grpSpPr>
            <a:xfrm>
              <a:off x="6" y="80"/>
              <a:ext cx="6756168" cy="1327316"/>
              <a:chOff x="3" y="40"/>
              <a:chExt cx="6756167" cy="1327315"/>
            </a:xfrm>
          </p:grpSpPr>
          <p:sp>
            <p:nvSpPr>
              <p:cNvPr id="32" name="Google Shape;85;p6"/>
              <p:cNvSpPr/>
              <p:nvPr/>
            </p:nvSpPr>
            <p:spPr>
              <a:xfrm rot="10800000" flipH="1">
                <a:off x="3" y="40"/>
                <a:ext cx="5434355" cy="1327311"/>
              </a:xfrm>
              <a:prstGeom prst="rect">
                <a:avLst/>
              </a:pr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sp>
            <p:nvSpPr>
              <p:cNvPr id="33" name="Google Shape;86;p6"/>
              <p:cNvSpPr/>
              <p:nvPr/>
            </p:nvSpPr>
            <p:spPr>
              <a:xfrm rot="10800000" flipH="1">
                <a:off x="5428861" y="44"/>
                <a:ext cx="1327310" cy="13273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grpSp>
        <p:grpSp>
          <p:nvGrpSpPr>
            <p:cNvPr id="37" name="Google Shape;87;p6"/>
            <p:cNvGrpSpPr/>
            <p:nvPr/>
          </p:nvGrpSpPr>
          <p:grpSpPr>
            <a:xfrm>
              <a:off x="-5" y="381007"/>
              <a:ext cx="7072432" cy="771745"/>
              <a:chOff x="0" y="0"/>
              <a:chExt cx="7072430" cy="771743"/>
            </a:xfrm>
          </p:grpSpPr>
          <p:sp>
            <p:nvSpPr>
              <p:cNvPr id="35" name="Google Shape;88;p6"/>
              <p:cNvSpPr/>
              <p:nvPr/>
            </p:nvSpPr>
            <p:spPr>
              <a:xfrm rot="10800000" flipH="1">
                <a:off x="0" y="0"/>
                <a:ext cx="6303908" cy="771744"/>
              </a:xfrm>
              <a:prstGeom prst="rect">
                <a:avLst/>
              </a:pr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sp>
            <p:nvSpPr>
              <p:cNvPr id="36" name="Google Shape;89;p6"/>
              <p:cNvSpPr/>
              <p:nvPr/>
            </p:nvSpPr>
            <p:spPr>
              <a:xfrm rot="10800000" flipH="1">
                <a:off x="6300687" y="0"/>
                <a:ext cx="771744" cy="77174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grpSp>
      </p:grpSp>
      <p:grpSp>
        <p:nvGrpSpPr>
          <p:cNvPr id="46" name="Google Shape;90;p6"/>
          <p:cNvGrpSpPr/>
          <p:nvPr/>
        </p:nvGrpSpPr>
        <p:grpSpPr>
          <a:xfrm>
            <a:off x="6946841" y="4472723"/>
            <a:ext cx="2202831" cy="670795"/>
            <a:chOff x="0" y="0"/>
            <a:chExt cx="2202830" cy="670794"/>
          </a:xfrm>
        </p:grpSpPr>
        <p:sp>
          <p:nvSpPr>
            <p:cNvPr id="39" name="Google Shape;91;p6"/>
            <p:cNvSpPr/>
            <p:nvPr/>
          </p:nvSpPr>
          <p:spPr>
            <a:xfrm rot="10800000">
              <a:off x="0" y="475611"/>
              <a:ext cx="394201" cy="131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6"/>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nvGrpSpPr>
            <p:cNvPr id="42" name="Google Shape;92;p6"/>
            <p:cNvGrpSpPr/>
            <p:nvPr/>
          </p:nvGrpSpPr>
          <p:grpSpPr>
            <a:xfrm>
              <a:off x="159608" y="0"/>
              <a:ext cx="2040838" cy="670795"/>
              <a:chOff x="0" y="0"/>
              <a:chExt cx="2040836" cy="670794"/>
            </a:xfrm>
          </p:grpSpPr>
          <p:sp>
            <p:nvSpPr>
              <p:cNvPr id="40" name="Google Shape;93;p6"/>
              <p:cNvSpPr/>
              <p:nvPr/>
            </p:nvSpPr>
            <p:spPr>
              <a:xfrm flipH="1">
                <a:off x="668235" y="2"/>
                <a:ext cx="1372602" cy="670793"/>
              </a:xfrm>
              <a:prstGeom prst="rect">
                <a:avLst/>
              </a:pr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41" name="Google Shape;94;p6"/>
              <p:cNvSpPr/>
              <p:nvPr/>
            </p:nvSpPr>
            <p:spPr>
              <a:xfrm flipH="1">
                <a:off x="0" y="0"/>
                <a:ext cx="670963" cy="6707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grpSp>
          <p:nvGrpSpPr>
            <p:cNvPr id="45" name="Google Shape;95;p6"/>
            <p:cNvGrpSpPr/>
            <p:nvPr/>
          </p:nvGrpSpPr>
          <p:grpSpPr>
            <a:xfrm>
              <a:off x="2967" y="174015"/>
              <a:ext cx="2199864" cy="304563"/>
              <a:chOff x="0" y="0"/>
              <a:chExt cx="2199862" cy="304562"/>
            </a:xfrm>
          </p:grpSpPr>
          <p:sp>
            <p:nvSpPr>
              <p:cNvPr id="43" name="Google Shape;96;p6"/>
              <p:cNvSpPr/>
              <p:nvPr/>
            </p:nvSpPr>
            <p:spPr>
              <a:xfrm flipH="1">
                <a:off x="298156" y="12"/>
                <a:ext cx="1901707" cy="304551"/>
              </a:xfrm>
              <a:prstGeom prst="rect">
                <a:avLst/>
              </a:pr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44" name="Google Shape;97;p6"/>
              <p:cNvSpPr/>
              <p:nvPr/>
            </p:nvSpPr>
            <p:spPr>
              <a:xfrm flipH="1">
                <a:off x="0" y="0"/>
                <a:ext cx="304551" cy="3045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grpSp>
      <p:sp>
        <p:nvSpPr>
          <p:cNvPr id="47" name="Title Text"/>
          <p:cNvSpPr>
            <a:spLocks noGrp="1"/>
          </p:cNvSpPr>
          <p:nvPr>
            <p:ph type="title"/>
          </p:nvPr>
        </p:nvSpPr>
        <p:spPr>
          <a:xfrm>
            <a:off x="814275" y="392574"/>
            <a:ext cx="5258400" cy="766201"/>
          </a:xfrm>
          <a:prstGeom prst="rect">
            <a:avLst/>
          </a:prstGeom>
        </p:spPr>
        <p:txBody>
          <a:bodyPr/>
          <a:lstStyle>
            <a:lvl1pPr>
              <a:defRPr sz="2000"/>
            </a:lvl1pPr>
          </a:lstStyle>
          <a:p>
            <a:r>
              <a:t>Title Text</a:t>
            </a:r>
          </a:p>
        </p:txBody>
      </p:sp>
      <p:sp>
        <p:nvSpPr>
          <p:cNvPr id="48" name="Body Level One…"/>
          <p:cNvSpPr>
            <a:spLocks noGrp="1"/>
          </p:cNvSpPr>
          <p:nvPr>
            <p:ph type="body" sz="quarter" idx="1"/>
          </p:nvPr>
        </p:nvSpPr>
        <p:spPr>
          <a:xfrm>
            <a:off x="814275" y="1537988"/>
            <a:ext cx="3378301" cy="2724300"/>
          </a:xfrm>
          <a:prstGeom prst="rect">
            <a:avLst/>
          </a:prstGeom>
        </p:spPr>
        <p:txBody>
          <a:bodyPr anchor="t">
            <a:normAutofit/>
          </a:bodyPr>
          <a:lstStyle>
            <a:lvl1pPr indent="-355600">
              <a:buSzPts val="2000"/>
              <a:defRPr sz="2000"/>
            </a:lvl1pPr>
            <a:lvl2pPr indent="-355600">
              <a:buSzPts val="2000"/>
              <a:defRPr sz="2000"/>
            </a:lvl2pPr>
            <a:lvl3pPr indent="-355600">
              <a:buSzPts val="2000"/>
              <a:defRPr sz="2000"/>
            </a:lvl3pPr>
            <a:lvl4pPr indent="-355600">
              <a:buSzPts val="2000"/>
              <a:defRPr sz="2000"/>
            </a:lvl4pPr>
            <a:lvl5pPr indent="-355600">
              <a:buSzPts val="2000"/>
              <a:defRPr sz="2000"/>
            </a:lvl5pPr>
          </a:lstStyle>
          <a:p>
            <a:r>
              <a:t>Body Level One</a:t>
            </a:r>
          </a:p>
          <a:p>
            <a:pPr lvl="1"/>
            <a:r>
              <a:t>Body Level Two</a:t>
            </a:r>
          </a:p>
          <a:p>
            <a:pPr lvl="2"/>
            <a:r>
              <a:t>Body Level Three</a:t>
            </a:r>
          </a:p>
          <a:p>
            <a:pPr lvl="3"/>
            <a:r>
              <a:t>Body Level Four</a:t>
            </a:r>
          </a:p>
          <a:p>
            <a:pPr lvl="4"/>
            <a:r>
              <a:t>Body Level Five</a:t>
            </a:r>
          </a:p>
        </p:txBody>
      </p:sp>
      <p:sp>
        <p:nvSpPr>
          <p:cNvPr id="49" name="Google Shape;100;p6"/>
          <p:cNvSpPr>
            <a:spLocks noGrp="1"/>
          </p:cNvSpPr>
          <p:nvPr>
            <p:ph type="body" sz="quarter" idx="13"/>
          </p:nvPr>
        </p:nvSpPr>
        <p:spPr>
          <a:xfrm>
            <a:off x="4396123" y="1537988"/>
            <a:ext cx="3378301" cy="2724300"/>
          </a:xfrm>
          <a:prstGeom prst="rect">
            <a:avLst/>
          </a:prstGeom>
        </p:spPr>
        <p:txBody>
          <a:bodyPr anchor="t">
            <a:normAutofit/>
          </a:bodyPr>
          <a:lstStyle/>
          <a:p>
            <a:pPr indent="-355600">
              <a:buSzPts val="2000"/>
              <a:defRPr sz="2000"/>
            </a:pPr>
            <a:endParaRPr/>
          </a:p>
        </p:txBody>
      </p:sp>
      <p:sp>
        <p:nvSpPr>
          <p:cNvPr id="50" name="Slide Number"/>
          <p:cNvSpPr>
            <a:spLocks noGrp="1"/>
          </p:cNvSpPr>
          <p:nvPr>
            <p:ph type="sldNum" sz="quarter" idx="2"/>
          </p:nvPr>
        </p:nvSpPr>
        <p:spPr>
          <a:xfrm>
            <a:off x="8740334" y="4613974"/>
            <a:ext cx="365067" cy="36065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p2"/>
          <p:cNvSpPr/>
          <p:nvPr/>
        </p:nvSpPr>
        <p:spPr>
          <a:xfrm>
            <a:off x="7544482" y="657775"/>
            <a:ext cx="1299301" cy="432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2"/>
          </a:solidFill>
          <a:ln w="12700">
            <a:miter lim="400000"/>
          </a:ln>
        </p:spPr>
        <p:txBody>
          <a:bodyPr lIns="45719" rIns="45719" anchor="ctr"/>
          <a:lstStyle/>
          <a:p>
            <a:pPr>
              <a:defRPr>
                <a:solidFill>
                  <a:srgbClr val="000000"/>
                </a:solidFill>
                <a:latin typeface="Arvo"/>
                <a:ea typeface="Arvo"/>
                <a:cs typeface="Arvo"/>
                <a:sym typeface="Arvo"/>
              </a:defRPr>
            </a:pPr>
            <a:endParaRPr/>
          </a:p>
        </p:txBody>
      </p:sp>
      <p:grpSp>
        <p:nvGrpSpPr>
          <p:cNvPr id="5" name="Google Shape;11;p2"/>
          <p:cNvGrpSpPr/>
          <p:nvPr/>
        </p:nvGrpSpPr>
        <p:grpSpPr>
          <a:xfrm>
            <a:off x="0" y="-7089"/>
            <a:ext cx="8661398" cy="5150589"/>
            <a:chOff x="0" y="0"/>
            <a:chExt cx="8661397" cy="5150588"/>
          </a:xfrm>
        </p:grpSpPr>
        <p:sp>
          <p:nvSpPr>
            <p:cNvPr id="3" name="Google Shape;12;p2"/>
            <p:cNvSpPr/>
            <p:nvPr/>
          </p:nvSpPr>
          <p:spPr>
            <a:xfrm>
              <a:off x="0" y="7087"/>
              <a:ext cx="3525000" cy="5143501"/>
            </a:xfrm>
            <a:prstGeom prst="rect">
              <a:avLst/>
            </a:pr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4" name="Google Shape;13;p2"/>
            <p:cNvSpPr/>
            <p:nvPr/>
          </p:nvSpPr>
          <p:spPr>
            <a:xfrm rot="10800000" flipH="1">
              <a:off x="3517897" y="-1"/>
              <a:ext cx="5143501" cy="5143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4"/>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grpSp>
      <p:grpSp>
        <p:nvGrpSpPr>
          <p:cNvPr id="8" name="Google Shape;14;p2"/>
          <p:cNvGrpSpPr/>
          <p:nvPr/>
        </p:nvGrpSpPr>
        <p:grpSpPr>
          <a:xfrm>
            <a:off x="0" y="1090762"/>
            <a:ext cx="8847502" cy="2961977"/>
            <a:chOff x="0" y="0"/>
            <a:chExt cx="8847500" cy="2961975"/>
          </a:xfrm>
        </p:grpSpPr>
        <p:sp>
          <p:nvSpPr>
            <p:cNvPr id="6" name="Google Shape;15;p2"/>
            <p:cNvSpPr/>
            <p:nvPr/>
          </p:nvSpPr>
          <p:spPr>
            <a:xfrm rot="10800000" flipH="1">
              <a:off x="0" y="0"/>
              <a:ext cx="5888951" cy="2961914"/>
            </a:xfrm>
            <a:prstGeom prst="rect">
              <a:avLst/>
            </a:pr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sp>
          <p:nvSpPr>
            <p:cNvPr id="7" name="Google Shape;16;p2"/>
            <p:cNvSpPr/>
            <p:nvPr/>
          </p:nvSpPr>
          <p:spPr>
            <a:xfrm rot="10800000" flipH="1">
              <a:off x="5885588" y="61"/>
              <a:ext cx="2961913" cy="29619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pPr>
                <a:defRPr>
                  <a:solidFill>
                    <a:srgbClr val="000000"/>
                  </a:solidFill>
                  <a:latin typeface="Arvo"/>
                  <a:ea typeface="Arvo"/>
                  <a:cs typeface="Arvo"/>
                  <a:sym typeface="Arvo"/>
                </a:defRPr>
              </a:pPr>
              <a:endParaRPr/>
            </a:p>
          </p:txBody>
        </p:sp>
      </p:grpSp>
      <p:grpSp>
        <p:nvGrpSpPr>
          <p:cNvPr id="13" name="Google Shape;17;p2"/>
          <p:cNvGrpSpPr/>
          <p:nvPr/>
        </p:nvGrpSpPr>
        <p:grpSpPr>
          <a:xfrm>
            <a:off x="3677235" y="4278348"/>
            <a:ext cx="5480830" cy="432997"/>
            <a:chOff x="0" y="0"/>
            <a:chExt cx="5480828" cy="432996"/>
          </a:xfrm>
        </p:grpSpPr>
        <p:sp>
          <p:nvSpPr>
            <p:cNvPr id="9" name="Google Shape;18;p2"/>
            <p:cNvSpPr/>
            <p:nvPr/>
          </p:nvSpPr>
          <p:spPr>
            <a:xfrm rot="10800000">
              <a:off x="-1" y="301595"/>
              <a:ext cx="394201" cy="1314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6"/>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nvGrpSpPr>
            <p:cNvPr id="12" name="Google Shape;19;p2"/>
            <p:cNvGrpSpPr/>
            <p:nvPr/>
          </p:nvGrpSpPr>
          <p:grpSpPr>
            <a:xfrm>
              <a:off x="2967" y="-1"/>
              <a:ext cx="5477861" cy="304552"/>
              <a:chOff x="0" y="0"/>
              <a:chExt cx="5477860" cy="304550"/>
            </a:xfrm>
          </p:grpSpPr>
          <p:sp>
            <p:nvSpPr>
              <p:cNvPr id="10" name="Google Shape;20;p2"/>
              <p:cNvSpPr/>
              <p:nvPr/>
            </p:nvSpPr>
            <p:spPr>
              <a:xfrm flipH="1">
                <a:off x="297547" y="1"/>
                <a:ext cx="5180314" cy="304550"/>
              </a:xfrm>
              <a:prstGeom prst="rect">
                <a:avLst/>
              </a:pr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sp>
            <p:nvSpPr>
              <p:cNvPr id="11" name="Google Shape;21;p2"/>
              <p:cNvSpPr/>
              <p:nvPr/>
            </p:nvSpPr>
            <p:spPr>
              <a:xfrm flipH="1">
                <a:off x="0" y="0"/>
                <a:ext cx="304551" cy="3045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45719" tIns="45719" rIns="45719" bIns="45719" numCol="1" anchor="ctr">
                <a:noAutofit/>
              </a:bodyPr>
              <a:lstStyle/>
              <a:p>
                <a:pPr>
                  <a:defRPr>
                    <a:solidFill>
                      <a:srgbClr val="000000"/>
                    </a:solidFill>
                  </a:defRPr>
                </a:pPr>
                <a:endParaRPr/>
              </a:p>
            </p:txBody>
          </p:sp>
        </p:grpSp>
      </p:grpSp>
      <p:sp>
        <p:nvSpPr>
          <p:cNvPr id="14" name="Title Text"/>
          <p:cNvSpPr>
            <a:spLocks noGrp="1"/>
          </p:cNvSpPr>
          <p:nvPr>
            <p:ph type="title"/>
          </p:nvPr>
        </p:nvSpPr>
        <p:spPr>
          <a:xfrm>
            <a:off x="685800" y="1090749"/>
            <a:ext cx="5367900" cy="2961902"/>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chor="ctr">
            <a:normAutofit/>
          </a:bodyPr>
          <a:lstStyle/>
          <a:p>
            <a:r>
              <a:t>Title Text</a:t>
            </a:r>
          </a:p>
        </p:txBody>
      </p:sp>
      <p:sp>
        <p:nvSpPr>
          <p:cNvPr id="15" name="Body Level One…"/>
          <p:cNvSpPr>
            <a:spLocks noGrp="1"/>
          </p:cNvSpPr>
          <p:nvPr>
            <p:ph type="body" idx="1"/>
          </p:nvPr>
        </p:nvSpPr>
        <p:spPr>
          <a:xfrm>
            <a:off x="1371600" y="2914650"/>
            <a:ext cx="6400800" cy="1314450"/>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chor="ctr"/>
          <a:lstStyle/>
          <a:p>
            <a:r>
              <a:t>Body Level One</a:t>
            </a:r>
          </a:p>
          <a:p>
            <a:pPr lvl="1"/>
            <a:r>
              <a:t>Body Level Two</a:t>
            </a:r>
          </a:p>
          <a:p>
            <a:pPr lvl="2"/>
            <a:r>
              <a:t>Body Level Three</a:t>
            </a:r>
          </a:p>
          <a:p>
            <a:pPr lvl="3"/>
            <a:r>
              <a:t>Body Level Four</a:t>
            </a:r>
          </a:p>
          <a:p>
            <a:pPr lvl="4"/>
            <a:r>
              <a:t>Body Level Five</a:t>
            </a:r>
          </a:p>
        </p:txBody>
      </p:sp>
      <p:sp>
        <p:nvSpPr>
          <p:cNvPr id="16" name="Slide Number"/>
          <p:cNvSpPr>
            <a:spLocks noGrp="1"/>
          </p:cNvSpPr>
          <p:nvPr>
            <p:ph type="sldNum" sz="quarter" idx="2"/>
          </p:nvPr>
        </p:nvSpPr>
        <p:spPr>
          <a:xfrm>
            <a:off x="4419600" y="4586937"/>
            <a:ext cx="2133600" cy="360651"/>
          </a:xfrm>
          <a:prstGeom prst="rect">
            <a:avLst/>
          </a:prstGeom>
          <a:ln w="12700">
            <a:miter lim="400000"/>
          </a:ln>
        </p:spPr>
        <p:txBody>
          <a:bodyPr wrap="none" lIns="91424" tIns="91424" rIns="91424" bIns="91424" anchor="ctr">
            <a:spAutoFit/>
          </a:bodyPr>
          <a:lstStyle>
            <a:lvl1pPr algn="r">
              <a:defRPr sz="1200" b="1">
                <a:solidFill>
                  <a:srgbClr val="FFFFFF"/>
                </a:solidFill>
                <a:latin typeface="Roboto Condensed"/>
                <a:ea typeface="Roboto Condensed"/>
                <a:cs typeface="Roboto Condensed"/>
                <a:sym typeface="Roboto Condense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1pPr>
      <a:lvl2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2pPr>
      <a:lvl3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3pPr>
      <a:lvl4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4pPr>
      <a:lvl5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5pPr>
      <a:lvl6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6pPr>
      <a:lvl7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7pPr>
      <a:lvl8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8pPr>
      <a:lvl9pPr marL="0" marR="0" indent="0" algn="l" defTabSz="9144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Roboto Condensed"/>
          <a:ea typeface="Roboto Condensed"/>
          <a:cs typeface="Roboto Condensed"/>
          <a:sym typeface="Roboto Condensed"/>
        </a:defRPr>
      </a:lvl9pPr>
    </p:titleStyle>
    <p:bodyStyle>
      <a:lvl1pPr marL="4572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1pPr>
      <a:lvl2pPr marL="9144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2pPr>
      <a:lvl3pPr marL="13716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3pPr>
      <a:lvl4pPr marL="18288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4pPr>
      <a:lvl5pPr marL="22860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5pPr>
      <a:lvl6pPr marL="27432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6pPr>
      <a:lvl7pPr marL="32004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7pPr>
      <a:lvl8pPr marL="36576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8pPr>
      <a:lvl9pPr marL="4114800" marR="0" indent="-381000" algn="l" defTabSz="914400" rtl="0" latinLnBrk="0">
        <a:lnSpc>
          <a:spcPct val="100000"/>
        </a:lnSpc>
        <a:spcBef>
          <a:spcPts val="600"/>
        </a:spcBef>
        <a:spcAft>
          <a:spcPts val="0"/>
        </a:spcAft>
        <a:buClr>
          <a:schemeClr val="accent4"/>
        </a:buClr>
        <a:buSzPts val="2400"/>
        <a:buFont typeface="Helvetica"/>
        <a:buChar char="▻"/>
        <a:tabLst/>
        <a:defRPr sz="2400" b="0" i="0" u="none" strike="noStrike" cap="none" spc="0" baseline="0">
          <a:ln>
            <a:noFill/>
          </a:ln>
          <a:solidFill>
            <a:schemeClr val="accent2"/>
          </a:solidFill>
          <a:uFillTx/>
          <a:latin typeface="Roboto Condensed Light"/>
          <a:ea typeface="Roboto Condensed Light"/>
          <a:cs typeface="Roboto Condensed Light"/>
          <a:sym typeface="Roboto Condensed Light"/>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Roboto Condense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sch.md/wp-content/uploads/2022/10/Strategia-sectoriala-QForte.pdf"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roiecte.usch.md/despre-qforte/"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Google Shape;184;p11"/>
          <p:cNvSpPr>
            <a:spLocks noGrp="1"/>
          </p:cNvSpPr>
          <p:nvPr>
            <p:ph type="title"/>
          </p:nvPr>
        </p:nvSpPr>
        <p:spPr>
          <a:xfrm>
            <a:off x="395536" y="1033540"/>
            <a:ext cx="8078993" cy="3046834"/>
          </a:xfrm>
          <a:prstGeom prst="rect">
            <a:avLst/>
          </a:prstGeom>
        </p:spPr>
        <p:txBody>
          <a:bodyPr>
            <a:normAutofit/>
          </a:bodyPr>
          <a:lstStyle/>
          <a:p>
            <a:pPr algn="ctr" defTabSz="868680">
              <a:defRPr sz="950">
                <a:latin typeface="Times New Roman"/>
                <a:ea typeface="Times New Roman"/>
                <a:cs typeface="Times New Roman"/>
                <a:sym typeface="Times New Roman"/>
              </a:defRPr>
            </a:pPr>
            <a:r>
              <a:rPr sz="1100" dirty="0">
                <a:latin typeface="Tahoma" panose="020B0604030504040204" pitchFamily="34" charset="0"/>
                <a:ea typeface="Tahoma" panose="020B0604030504040204" pitchFamily="34" charset="0"/>
                <a:cs typeface="Tahoma" panose="020B0604030504040204" pitchFamily="34" charset="0"/>
              </a:rPr>
              <a:t>P</a:t>
            </a:r>
            <a:r>
              <a:rPr lang="ro-MD" sz="1100" dirty="0">
                <a:latin typeface="Tahoma" panose="020B0604030504040204" pitchFamily="34" charset="0"/>
                <a:ea typeface="Tahoma" panose="020B0604030504040204" pitchFamily="34" charset="0"/>
                <a:cs typeface="Tahoma" panose="020B0604030504040204" pitchFamily="34" charset="0"/>
              </a:rPr>
              <a:t>r</a:t>
            </a:r>
            <a:r>
              <a:rPr sz="1100" dirty="0" err="1">
                <a:latin typeface="Tahoma" panose="020B0604030504040204" pitchFamily="34" charset="0"/>
                <a:ea typeface="Tahoma" panose="020B0604030504040204" pitchFamily="34" charset="0"/>
                <a:cs typeface="Tahoma" panose="020B0604030504040204" pitchFamily="34" charset="0"/>
              </a:rPr>
              <a:t>oject</a:t>
            </a:r>
            <a:r>
              <a:rPr sz="1100" dirty="0">
                <a:latin typeface="Tahoma" panose="020B0604030504040204" pitchFamily="34" charset="0"/>
                <a:ea typeface="Tahoma" panose="020B0604030504040204" pitchFamily="34" charset="0"/>
                <a:cs typeface="Tahoma" panose="020B0604030504040204" pitchFamily="34" charset="0"/>
              </a:rPr>
              <a:t> acronym: QFORTE</a:t>
            </a:r>
            <a:br>
              <a:rPr sz="1100" dirty="0">
                <a:latin typeface="Tahoma" panose="020B0604030504040204" pitchFamily="34" charset="0"/>
                <a:ea typeface="Tahoma" panose="020B0604030504040204" pitchFamily="34" charset="0"/>
                <a:cs typeface="Tahoma" panose="020B0604030504040204" pitchFamily="34" charset="0"/>
              </a:rPr>
            </a:br>
            <a:r>
              <a:rPr sz="1100" dirty="0">
                <a:latin typeface="Tahoma" panose="020B0604030504040204" pitchFamily="34" charset="0"/>
                <a:ea typeface="Tahoma" panose="020B0604030504040204" pitchFamily="34" charset="0"/>
                <a:cs typeface="Tahoma" panose="020B0604030504040204" pitchFamily="34" charset="0"/>
              </a:rPr>
              <a:t>Project title: QFORTE - Enhancement of Quality Assurance in Higher Education System in Moldova (Ref. nr.: 618742</a:t>
            </a:r>
            <a:r>
              <a:rPr sz="1100" cap="all" dirty="0">
                <a:latin typeface="Tahoma" panose="020B0604030504040204" pitchFamily="34" charset="0"/>
                <a:ea typeface="Tahoma" panose="020B0604030504040204" pitchFamily="34" charset="0"/>
                <a:cs typeface="Tahoma" panose="020B0604030504040204" pitchFamily="34" charset="0"/>
              </a:rPr>
              <a:t>-EPP-1-2020-1-MD-EPPKA2-CBHE-SP)</a:t>
            </a:r>
            <a:br>
              <a:rPr sz="1100" cap="all" dirty="0">
                <a:latin typeface="Tahoma" panose="020B0604030504040204" pitchFamily="34" charset="0"/>
                <a:ea typeface="Tahoma" panose="020B0604030504040204" pitchFamily="34" charset="0"/>
                <a:cs typeface="Tahoma" panose="020B0604030504040204" pitchFamily="34" charset="0"/>
              </a:rPr>
            </a:br>
            <a:r>
              <a:rPr cap="all" dirty="0"/>
              <a:t/>
            </a:r>
            <a:br>
              <a:rPr cap="all" dirty="0"/>
            </a:br>
            <a:r>
              <a:rPr lang="ro-MD" sz="1100" cap="all" dirty="0"/>
              <a:t>4th </a:t>
            </a:r>
            <a:r>
              <a:rPr lang="ro-MD" sz="1100" cap="all" dirty="0" err="1"/>
              <a:t>Consortium</a:t>
            </a:r>
            <a:r>
              <a:rPr lang="ro-MD" sz="1100" cap="all" dirty="0"/>
              <a:t> </a:t>
            </a:r>
            <a:r>
              <a:rPr lang="ro-MD" sz="1100" cap="all" dirty="0" err="1"/>
              <a:t>meeting</a:t>
            </a:r>
            <a:r>
              <a:rPr lang="ro-MD" sz="1100" cap="all" dirty="0"/>
              <a:t> </a:t>
            </a:r>
            <a:br>
              <a:rPr lang="ro-MD" sz="1100" cap="all" dirty="0"/>
            </a:br>
            <a:r>
              <a:rPr lang="en-US" sz="1100" cap="all" dirty="0"/>
              <a:t/>
            </a:r>
            <a:br>
              <a:rPr lang="en-US" sz="1100" cap="all" dirty="0"/>
            </a:br>
            <a:r>
              <a:rPr lang="en-US" sz="1100" cap="all" dirty="0"/>
              <a:t/>
            </a:r>
            <a:br>
              <a:rPr lang="en-US" sz="1100" cap="all" dirty="0"/>
            </a:br>
            <a:r>
              <a:rPr lang="ro-MD"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t>Report </a:t>
            </a:r>
            <a:br>
              <a:rPr lang="ro-MD"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br>
            <a:r>
              <a:rPr lang="ro-MD"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t>Cahul State University </a:t>
            </a:r>
            <a:r>
              <a:rPr lang="en-US"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t>“Bogdan </a:t>
            </a:r>
            <a:r>
              <a:rPr lang="en-US" sz="2000"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t>Petriceicu</a:t>
            </a:r>
            <a:r>
              <a:rPr lang="en-US"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t> </a:t>
            </a:r>
            <a:r>
              <a:rPr lang="en-US" sz="2000"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t>Hasdeu</a:t>
            </a:r>
            <a:r>
              <a:rPr lang="en-US"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t>”</a:t>
            </a:r>
            <a:br>
              <a:rPr lang="en-US"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br>
            <a:r>
              <a:rPr lang="en-US"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t/>
            </a:r>
            <a:br>
              <a:rPr lang="en-US"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br>
            <a:r>
              <a:rPr lang="en-US" sz="16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t>February 7</a:t>
            </a:r>
            <a:r>
              <a:rPr lang="en-US" sz="1600" baseline="30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t>th</a:t>
            </a:r>
            <a:r>
              <a:rPr lang="en-US" sz="16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sym typeface="Roboto Condensed"/>
              </a:rPr>
              <a:t>, 2023</a:t>
            </a:r>
            <a:r>
              <a:rPr sz="1900" dirty="0">
                <a:latin typeface="Roboto Condensed"/>
                <a:ea typeface="Roboto Condensed"/>
                <a:cs typeface="Roboto Condensed"/>
                <a:sym typeface="Roboto Condensed"/>
              </a:rPr>
              <a:t/>
            </a:r>
            <a:br>
              <a:rPr sz="1900" dirty="0">
                <a:latin typeface="Roboto Condensed"/>
                <a:ea typeface="Roboto Condensed"/>
                <a:cs typeface="Roboto Condensed"/>
                <a:sym typeface="Roboto Condensed"/>
              </a:rPr>
            </a:br>
            <a:r>
              <a:rPr sz="1900" dirty="0">
                <a:latin typeface="Roboto Condensed"/>
                <a:ea typeface="Roboto Condensed"/>
                <a:cs typeface="Roboto Condensed"/>
                <a:sym typeface="Roboto Condensed"/>
              </a:rPr>
              <a:t/>
            </a:r>
            <a:br>
              <a:rPr sz="1900" dirty="0">
                <a:latin typeface="Roboto Condensed"/>
                <a:ea typeface="Roboto Condensed"/>
                <a:cs typeface="Roboto Condensed"/>
                <a:sym typeface="Roboto Condensed"/>
              </a:rPr>
            </a:br>
            <a:endParaRPr sz="1200" dirty="0">
              <a:latin typeface="Tahoma" panose="020B0604030504040204" pitchFamily="34" charset="0"/>
              <a:ea typeface="Tahoma" panose="020B0604030504040204" pitchFamily="34" charset="0"/>
              <a:cs typeface="Tahoma" panose="020B0604030504040204" pitchFamily="34" charset="0"/>
            </a:endParaRPr>
          </a:p>
        </p:txBody>
      </p:sp>
      <p:pic>
        <p:nvPicPr>
          <p:cNvPr id="60" name="Picture 6" descr="Picture 6"/>
          <p:cNvPicPr>
            <a:picLocks noChangeAspect="1"/>
          </p:cNvPicPr>
          <p:nvPr/>
        </p:nvPicPr>
        <p:blipFill>
          <a:blip r:embed="rId2"/>
          <a:stretch>
            <a:fillRect/>
          </a:stretch>
        </p:blipFill>
        <p:spPr>
          <a:xfrm>
            <a:off x="0" y="45965"/>
            <a:ext cx="2601017" cy="941610"/>
          </a:xfrm>
          <a:prstGeom prst="rect">
            <a:avLst/>
          </a:prstGeom>
          <a:ln w="12700">
            <a:miter lim="400000"/>
          </a:ln>
        </p:spPr>
      </p:pic>
      <p:pic>
        <p:nvPicPr>
          <p:cNvPr id="61" name="Рисунок 4" descr="Рисунок 4"/>
          <p:cNvPicPr>
            <a:picLocks noChangeAspect="1"/>
          </p:cNvPicPr>
          <p:nvPr/>
        </p:nvPicPr>
        <p:blipFill>
          <a:blip r:embed="rId3"/>
          <a:stretch>
            <a:fillRect/>
          </a:stretch>
        </p:blipFill>
        <p:spPr>
          <a:xfrm>
            <a:off x="3390463" y="45965"/>
            <a:ext cx="1883666" cy="987575"/>
          </a:xfrm>
          <a:prstGeom prst="rect">
            <a:avLst/>
          </a:prstGeom>
          <a:ln w="12700">
            <a:miter lim="400000"/>
          </a:ln>
        </p:spPr>
      </p:pic>
      <p:graphicFrame>
        <p:nvGraphicFramePr>
          <p:cNvPr id="62" name="Table 1"/>
          <p:cNvGraphicFramePr/>
          <p:nvPr>
            <p:extLst>
              <p:ext uri="{D42A27DB-BD31-4B8C-83A1-F6EECF244321}">
                <p14:modId xmlns:p14="http://schemas.microsoft.com/office/powerpoint/2010/main" val="4142113299"/>
              </p:ext>
            </p:extLst>
          </p:nvPr>
        </p:nvGraphicFramePr>
        <p:xfrm>
          <a:off x="6754774" y="3896030"/>
          <a:ext cx="2086867" cy="588171"/>
        </p:xfrm>
        <a:graphic>
          <a:graphicData uri="http://schemas.openxmlformats.org/drawingml/2006/table">
            <a:tbl>
              <a:tblPr>
                <a:tableStyleId>{4C3C2611-4C71-4FC5-86AE-919BDF0F9419}</a:tableStyleId>
              </a:tblPr>
              <a:tblGrid>
                <a:gridCol w="2086867">
                  <a:extLst>
                    <a:ext uri="{9D8B030D-6E8A-4147-A177-3AD203B41FA5}">
                      <a16:colId xmlns:a16="http://schemas.microsoft.com/office/drawing/2014/main" val="20000"/>
                    </a:ext>
                  </a:extLst>
                </a:gridCol>
              </a:tblGrid>
              <a:tr h="588171">
                <a:tc>
                  <a:txBody>
                    <a:bodyPr/>
                    <a:lstStyle/>
                    <a:p>
                      <a:pPr>
                        <a:lnSpc>
                          <a:spcPct val="107000"/>
                        </a:lnSpc>
                        <a:defRPr sz="1800"/>
                      </a:pPr>
                      <a:r>
                        <a:rPr lang="en-US" sz="1400" b="1" dirty="0">
                          <a:latin typeface="Times New Roman"/>
                          <a:ea typeface="Times New Roman"/>
                          <a:cs typeface="Times New Roman"/>
                          <a:sym typeface="Times New Roman"/>
                        </a:rPr>
                        <a:t>Elena Mandaji</a:t>
                      </a:r>
                    </a:p>
                    <a:p>
                      <a:pPr>
                        <a:lnSpc>
                          <a:spcPct val="107000"/>
                        </a:lnSpc>
                        <a:defRPr sz="1800"/>
                      </a:pPr>
                      <a:r>
                        <a:rPr lang="en-US" sz="1200" b="1" dirty="0">
                          <a:latin typeface="Times New Roman"/>
                          <a:ea typeface="Times New Roman"/>
                          <a:cs typeface="Times New Roman"/>
                          <a:sym typeface="Times New Roman"/>
                        </a:rPr>
                        <a:t>USC Institutional Coordinator </a:t>
                      </a:r>
                      <a:endParaRPr sz="1200" b="1" dirty="0">
                        <a:latin typeface="Times New Roman"/>
                        <a:ea typeface="Times New Roman"/>
                        <a:cs typeface="Times New Roman"/>
                        <a:sym typeface="Times New Roman"/>
                      </a:endParaRPr>
                    </a:p>
                  </a:txBody>
                  <a:tcPr marL="0" marR="0" marT="0" marB="0" horzOverflow="overflow"/>
                </a:tc>
                <a:extLst>
                  <a:ext uri="{0D108BD9-81ED-4DB2-BD59-A6C34878D82A}">
                    <a16:rowId xmlns:a16="http://schemas.microsoft.com/office/drawing/2014/main" val="10000"/>
                  </a:ext>
                </a:extLst>
              </a:tr>
            </a:tbl>
          </a:graphicData>
        </a:graphic>
      </p:graphicFrame>
      <p:pic>
        <p:nvPicPr>
          <p:cNvPr id="2" name="Рисунок 1" descr="usch logo">
            <a:extLst>
              <a:ext uri="{FF2B5EF4-FFF2-40B4-BE49-F238E27FC236}">
                <a16:creationId xmlns:a16="http://schemas.microsoft.com/office/drawing/2014/main" id="{D0D34320-E24E-3368-6B31-0F72D31CDB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0943" y="90339"/>
            <a:ext cx="987663" cy="931467"/>
          </a:xfrm>
          <a:prstGeom prst="rect">
            <a:avLst/>
          </a:prstGeom>
          <a:noFill/>
          <a:ln>
            <a:no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189;p12"/>
          <p:cNvSpPr>
            <a:spLocks noGrp="1"/>
          </p:cNvSpPr>
          <p:nvPr>
            <p:ph type="title"/>
          </p:nvPr>
        </p:nvSpPr>
        <p:spPr>
          <a:xfrm>
            <a:off x="814275" y="555526"/>
            <a:ext cx="5258400" cy="576065"/>
          </a:xfrm>
          <a:prstGeom prst="rect">
            <a:avLst/>
          </a:prstGeom>
        </p:spPr>
        <p:txBody>
          <a:bodyPr>
            <a:noAutofit/>
          </a:bodyPr>
          <a:lstStyle>
            <a:lvl1pPr defTabSz="822959">
              <a:defRPr sz="2520"/>
            </a:lvl1pPr>
          </a:lstStyle>
          <a:p>
            <a:r>
              <a:rPr lang="ro-RO" sz="2400" dirty="0">
                <a:latin typeface="Tahoma" panose="020B0604030504040204" pitchFamily="34" charset="0"/>
                <a:ea typeface="Tahoma" panose="020B0604030504040204" pitchFamily="34" charset="0"/>
                <a:cs typeface="Tahoma" panose="020B0604030504040204" pitchFamily="34" charset="0"/>
              </a:rPr>
              <a:t>Strateg</a:t>
            </a:r>
            <a:r>
              <a:rPr lang="en-US" sz="2400" dirty="0">
                <a:latin typeface="Tahoma" panose="020B0604030504040204" pitchFamily="34" charset="0"/>
                <a:ea typeface="Tahoma" panose="020B0604030504040204" pitchFamily="34" charset="0"/>
                <a:cs typeface="Tahoma" panose="020B0604030504040204" pitchFamily="34" charset="0"/>
              </a:rPr>
              <a:t>y</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65" name="Google Shape;190;p12"/>
          <p:cNvSpPr>
            <a:spLocks noGrp="1"/>
          </p:cNvSpPr>
          <p:nvPr>
            <p:ph type="body" idx="1"/>
          </p:nvPr>
        </p:nvSpPr>
        <p:spPr>
          <a:xfrm>
            <a:off x="227063" y="1458340"/>
            <a:ext cx="3357058" cy="3516283"/>
          </a:xfrm>
          <a:prstGeom prst="rect">
            <a:avLst/>
          </a:prstGeom>
        </p:spPr>
        <p:txBody>
          <a:bodyPr>
            <a:normAutofit fontScale="85000" lnSpcReduction="10000"/>
          </a:bodyPr>
          <a:lstStyle/>
          <a:p>
            <a:pPr marL="0" indent="0">
              <a:spcBef>
                <a:spcPts val="1000"/>
              </a:spcBef>
              <a:buClrTx/>
              <a:buSzPct val="60000"/>
              <a:buNone/>
              <a:defRPr sz="1200" b="1"/>
            </a:pPr>
            <a:r>
              <a:rPr lang="en-US" sz="1800" dirty="0">
                <a:latin typeface="Tahoma" panose="020B0604030504040204" pitchFamily="34" charset="0"/>
                <a:ea typeface="Tahoma" panose="020B0604030504040204" pitchFamily="34" charset="0"/>
                <a:cs typeface="Tahoma" panose="020B0604030504040204" pitchFamily="34" charset="0"/>
              </a:rPr>
              <a:t>On September 1</a:t>
            </a:r>
            <a:r>
              <a:rPr lang="en-US" sz="1800" baseline="30000" dirty="0">
                <a:latin typeface="Tahoma" panose="020B0604030504040204" pitchFamily="34" charset="0"/>
                <a:ea typeface="Tahoma" panose="020B0604030504040204" pitchFamily="34" charset="0"/>
                <a:cs typeface="Tahoma" panose="020B0604030504040204" pitchFamily="34" charset="0"/>
              </a:rPr>
              <a:t>st</a:t>
            </a:r>
            <a:r>
              <a:rPr lang="en-US" sz="1800" dirty="0">
                <a:latin typeface="Tahoma" panose="020B0604030504040204" pitchFamily="34" charset="0"/>
                <a:ea typeface="Tahoma" panose="020B0604030504040204" pitchFamily="34" charset="0"/>
                <a:cs typeface="Tahoma" panose="020B0604030504040204" pitchFamily="34" charset="0"/>
              </a:rPr>
              <a:t> , 2022, during the meeting of the Senate of the Cahul State University was approved the Strategy on Internal Quality Assurance and the Action Plan.</a:t>
            </a:r>
          </a:p>
          <a:p>
            <a:pPr marL="0" indent="0">
              <a:spcBef>
                <a:spcPts val="1000"/>
              </a:spcBef>
              <a:buClrTx/>
              <a:buSzPct val="60000"/>
              <a:buNone/>
              <a:defRPr sz="1200" b="1"/>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spcBef>
                <a:spcPts val="1000"/>
              </a:spcBef>
              <a:buClrTx/>
              <a:buSzPct val="60000"/>
              <a:buNone/>
              <a:defRPr sz="1200" b="1"/>
            </a:pPr>
            <a:r>
              <a:rPr lang="en-US" sz="1800" dirty="0">
                <a:latin typeface="Tahoma" panose="020B0604030504040204" pitchFamily="34" charset="0"/>
                <a:ea typeface="Tahoma" panose="020B0604030504040204" pitchFamily="34" charset="0"/>
                <a:cs typeface="Tahoma" panose="020B0604030504040204" pitchFamily="34" charset="0"/>
              </a:rPr>
              <a:t>The approved Strategy could be found at the institutional web page: </a:t>
            </a:r>
            <a:r>
              <a:rPr lang="en-US" sz="1800" dirty="0">
                <a:latin typeface="Tahoma" panose="020B0604030504040204" pitchFamily="34" charset="0"/>
                <a:ea typeface="Tahoma" panose="020B0604030504040204" pitchFamily="34" charset="0"/>
                <a:cs typeface="Tahoma" panose="020B0604030504040204" pitchFamily="34" charset="0"/>
                <a:hlinkClick r:id="rId2"/>
              </a:rPr>
              <a:t>https://www.usch.md/wp-content/uploads/2022/10/Strategia-sectoriala-QForte.pdf</a:t>
            </a:r>
            <a:r>
              <a:rPr lang="en-US" sz="1800" dirty="0">
                <a:latin typeface="Tahoma" panose="020B0604030504040204" pitchFamily="34" charset="0"/>
                <a:ea typeface="Tahoma" panose="020B0604030504040204" pitchFamily="34" charset="0"/>
                <a:cs typeface="Tahoma" panose="020B0604030504040204" pitchFamily="34" charset="0"/>
              </a:rPr>
              <a:t> </a:t>
            </a:r>
          </a:p>
          <a:p>
            <a:pPr marL="0" indent="0">
              <a:spcBef>
                <a:spcPts val="1000"/>
              </a:spcBef>
              <a:buClrTx/>
              <a:buSzPct val="60000"/>
              <a:buNone/>
              <a:defRPr sz="1200" b="1"/>
            </a:pP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192;p12"/>
          <p:cNvSpPr>
            <a:spLocks noGrp="1"/>
          </p:cNvSpPr>
          <p:nvPr>
            <p:ph type="sldNum" sz="quarter" idx="2"/>
          </p:nvPr>
        </p:nvSpPr>
        <p:spPr>
          <a:xfrm>
            <a:off x="8825092" y="4613974"/>
            <a:ext cx="280309" cy="36065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grpSp>
        <p:nvGrpSpPr>
          <p:cNvPr id="81" name="Google Shape;194;p12"/>
          <p:cNvGrpSpPr/>
          <p:nvPr/>
        </p:nvGrpSpPr>
        <p:grpSpPr>
          <a:xfrm>
            <a:off x="293701" y="574134"/>
            <a:ext cx="309005" cy="403106"/>
            <a:chOff x="18" y="18"/>
            <a:chExt cx="309003" cy="403104"/>
          </a:xfrm>
        </p:grpSpPr>
        <p:sp>
          <p:nvSpPr>
            <p:cNvPr id="67" name="Google Shape;195;p12"/>
            <p:cNvSpPr/>
            <p:nvPr/>
          </p:nvSpPr>
          <p:spPr>
            <a:xfrm>
              <a:off x="24921" y="52589"/>
              <a:ext cx="284102" cy="350535"/>
            </a:xfrm>
            <a:custGeom>
              <a:avLst/>
              <a:gdLst/>
              <a:ahLst/>
              <a:cxnLst>
                <a:cxn ang="0">
                  <a:pos x="wd2" y="hd2"/>
                </a:cxn>
                <a:cxn ang="5400000">
                  <a:pos x="wd2" y="hd2"/>
                </a:cxn>
                <a:cxn ang="10800000">
                  <a:pos x="wd2" y="hd2"/>
                </a:cxn>
                <a:cxn ang="16200000">
                  <a:pos x="wd2" y="hd2"/>
                </a:cxn>
              </a:cxnLst>
              <a:rect l="0" t="0" r="r" b="b"/>
              <a:pathLst>
                <a:path w="21600" h="21600" extrusionOk="0">
                  <a:moveTo>
                    <a:pt x="0" y="20463"/>
                  </a:moveTo>
                  <a:lnTo>
                    <a:pt x="35" y="20634"/>
                  </a:lnTo>
                  <a:lnTo>
                    <a:pt x="69" y="20832"/>
                  </a:lnTo>
                  <a:lnTo>
                    <a:pt x="176" y="21032"/>
                  </a:lnTo>
                  <a:lnTo>
                    <a:pt x="315" y="21230"/>
                  </a:lnTo>
                  <a:lnTo>
                    <a:pt x="420" y="21344"/>
                  </a:lnTo>
                  <a:lnTo>
                    <a:pt x="560" y="21430"/>
                  </a:lnTo>
                  <a:lnTo>
                    <a:pt x="701" y="21486"/>
                  </a:lnTo>
                  <a:lnTo>
                    <a:pt x="877" y="21543"/>
                  </a:lnTo>
                  <a:lnTo>
                    <a:pt x="1087" y="21600"/>
                  </a:lnTo>
                  <a:lnTo>
                    <a:pt x="20935" y="21600"/>
                  </a:lnTo>
                  <a:lnTo>
                    <a:pt x="21040" y="21571"/>
                  </a:lnTo>
                  <a:lnTo>
                    <a:pt x="21216" y="21486"/>
                  </a:lnTo>
                  <a:lnTo>
                    <a:pt x="21355" y="21344"/>
                  </a:lnTo>
                  <a:lnTo>
                    <a:pt x="21460" y="21173"/>
                  </a:lnTo>
                  <a:lnTo>
                    <a:pt x="21531" y="20975"/>
                  </a:lnTo>
                  <a:lnTo>
                    <a:pt x="21565" y="20747"/>
                  </a:lnTo>
                  <a:lnTo>
                    <a:pt x="21600" y="20349"/>
                  </a:lnTo>
                  <a:lnTo>
                    <a:pt x="21600" y="398"/>
                  </a:lnTo>
                  <a:lnTo>
                    <a:pt x="21565" y="256"/>
                  </a:lnTo>
                  <a:lnTo>
                    <a:pt x="21531" y="170"/>
                  </a:lnTo>
                  <a:lnTo>
                    <a:pt x="21460" y="85"/>
                  </a:lnTo>
                  <a:lnTo>
                    <a:pt x="21355" y="57"/>
                  </a:lnTo>
                  <a:lnTo>
                    <a:pt x="21216" y="28"/>
                  </a:lnTo>
                  <a:lnTo>
                    <a:pt x="2083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8" name="Google Shape;196;p12"/>
            <p:cNvSpPr/>
            <p:nvPr/>
          </p:nvSpPr>
          <p:spPr>
            <a:xfrm>
              <a:off x="18" y="19373"/>
              <a:ext cx="285958" cy="350534"/>
            </a:xfrm>
            <a:custGeom>
              <a:avLst/>
              <a:gdLst/>
              <a:ahLst/>
              <a:cxnLst>
                <a:cxn ang="0">
                  <a:pos x="wd2" y="hd2"/>
                </a:cxn>
                <a:cxn ang="5400000">
                  <a:pos x="wd2" y="hd2"/>
                </a:cxn>
                <a:cxn ang="10800000">
                  <a:pos x="wd2" y="hd2"/>
                </a:cxn>
                <a:cxn ang="16200000">
                  <a:pos x="wd2" y="hd2"/>
                </a:cxn>
              </a:cxnLst>
              <a:rect l="0" t="0" r="r" b="b"/>
              <a:pathLst>
                <a:path w="21600" h="21600" extrusionOk="0">
                  <a:moveTo>
                    <a:pt x="20484" y="0"/>
                  </a:moveTo>
                  <a:lnTo>
                    <a:pt x="1114" y="0"/>
                  </a:lnTo>
                  <a:lnTo>
                    <a:pt x="905" y="29"/>
                  </a:lnTo>
                  <a:lnTo>
                    <a:pt x="697" y="86"/>
                  </a:lnTo>
                  <a:lnTo>
                    <a:pt x="488" y="142"/>
                  </a:lnTo>
                  <a:lnTo>
                    <a:pt x="313" y="257"/>
                  </a:lnTo>
                  <a:lnTo>
                    <a:pt x="173" y="398"/>
                  </a:lnTo>
                  <a:lnTo>
                    <a:pt x="104" y="569"/>
                  </a:lnTo>
                  <a:lnTo>
                    <a:pt x="34" y="740"/>
                  </a:lnTo>
                  <a:lnTo>
                    <a:pt x="0" y="910"/>
                  </a:lnTo>
                  <a:lnTo>
                    <a:pt x="0" y="20691"/>
                  </a:lnTo>
                  <a:lnTo>
                    <a:pt x="34" y="20861"/>
                  </a:lnTo>
                  <a:lnTo>
                    <a:pt x="104" y="21032"/>
                  </a:lnTo>
                  <a:lnTo>
                    <a:pt x="173" y="21202"/>
                  </a:lnTo>
                  <a:lnTo>
                    <a:pt x="313" y="21344"/>
                  </a:lnTo>
                  <a:lnTo>
                    <a:pt x="488" y="21458"/>
                  </a:lnTo>
                  <a:lnTo>
                    <a:pt x="905" y="21572"/>
                  </a:lnTo>
                  <a:lnTo>
                    <a:pt x="1114" y="21600"/>
                  </a:lnTo>
                  <a:lnTo>
                    <a:pt x="20484" y="21600"/>
                  </a:lnTo>
                  <a:lnTo>
                    <a:pt x="20693" y="21572"/>
                  </a:lnTo>
                  <a:lnTo>
                    <a:pt x="20903" y="21515"/>
                  </a:lnTo>
                  <a:lnTo>
                    <a:pt x="21112" y="21458"/>
                  </a:lnTo>
                  <a:lnTo>
                    <a:pt x="21285" y="21344"/>
                  </a:lnTo>
                  <a:lnTo>
                    <a:pt x="21425" y="21202"/>
                  </a:lnTo>
                  <a:lnTo>
                    <a:pt x="21496" y="21032"/>
                  </a:lnTo>
                  <a:lnTo>
                    <a:pt x="21564" y="20861"/>
                  </a:lnTo>
                  <a:lnTo>
                    <a:pt x="21600" y="20691"/>
                  </a:lnTo>
                  <a:lnTo>
                    <a:pt x="21600" y="910"/>
                  </a:lnTo>
                  <a:lnTo>
                    <a:pt x="21564" y="740"/>
                  </a:lnTo>
                  <a:lnTo>
                    <a:pt x="21496" y="569"/>
                  </a:lnTo>
                  <a:lnTo>
                    <a:pt x="21425" y="398"/>
                  </a:lnTo>
                  <a:lnTo>
                    <a:pt x="21285" y="257"/>
                  </a:lnTo>
                  <a:lnTo>
                    <a:pt x="21112" y="142"/>
                  </a:lnTo>
                  <a:lnTo>
                    <a:pt x="20903" y="86"/>
                  </a:lnTo>
                  <a:lnTo>
                    <a:pt x="20693" y="29"/>
                  </a:lnTo>
                  <a:lnTo>
                    <a:pt x="20484"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9" name="Google Shape;197;p12"/>
            <p:cNvSpPr/>
            <p:nvPr/>
          </p:nvSpPr>
          <p:spPr>
            <a:xfrm>
              <a:off x="156366"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50" y="288"/>
                  </a:lnTo>
                  <a:lnTo>
                    <a:pt x="14887" y="875"/>
                  </a:lnTo>
                  <a:lnTo>
                    <a:pt x="16937" y="1750"/>
                  </a:lnTo>
                  <a:lnTo>
                    <a:pt x="18388" y="3212"/>
                  </a:lnTo>
                  <a:lnTo>
                    <a:pt x="19850" y="4675"/>
                  </a:lnTo>
                  <a:lnTo>
                    <a:pt x="20725" y="6713"/>
                  </a:lnTo>
                  <a:lnTo>
                    <a:pt x="21312" y="8762"/>
                  </a:lnTo>
                  <a:lnTo>
                    <a:pt x="21600" y="10800"/>
                  </a:lnTo>
                  <a:lnTo>
                    <a:pt x="21312" y="12850"/>
                  </a:lnTo>
                  <a:lnTo>
                    <a:pt x="20725" y="14887"/>
                  </a:lnTo>
                  <a:lnTo>
                    <a:pt x="19850" y="16937"/>
                  </a:lnTo>
                  <a:lnTo>
                    <a:pt x="18388" y="18388"/>
                  </a:lnTo>
                  <a:lnTo>
                    <a:pt x="16937" y="19850"/>
                  </a:lnTo>
                  <a:lnTo>
                    <a:pt x="14887" y="20725"/>
                  </a:lnTo>
                  <a:lnTo>
                    <a:pt x="12850" y="21312"/>
                  </a:lnTo>
                  <a:lnTo>
                    <a:pt x="10800" y="21600"/>
                  </a:lnTo>
                  <a:lnTo>
                    <a:pt x="8762" y="21312"/>
                  </a:lnTo>
                  <a:lnTo>
                    <a:pt x="6713" y="20725"/>
                  </a:lnTo>
                  <a:lnTo>
                    <a:pt x="4675" y="19850"/>
                  </a:lnTo>
                  <a:lnTo>
                    <a:pt x="3212" y="18388"/>
                  </a:lnTo>
                  <a:lnTo>
                    <a:pt x="1750" y="16937"/>
                  </a:lnTo>
                  <a:lnTo>
                    <a:pt x="875" y="14887"/>
                  </a:lnTo>
                  <a:lnTo>
                    <a:pt x="288" y="12850"/>
                  </a:lnTo>
                  <a:lnTo>
                    <a:pt x="0" y="10800"/>
                  </a:lnTo>
                  <a:lnTo>
                    <a:pt x="288" y="8762"/>
                  </a:lnTo>
                  <a:lnTo>
                    <a:pt x="875" y="6713"/>
                  </a:lnTo>
                  <a:lnTo>
                    <a:pt x="1750" y="4675"/>
                  </a:lnTo>
                  <a:lnTo>
                    <a:pt x="4675" y="1750"/>
                  </a:lnTo>
                  <a:lnTo>
                    <a:pt x="6713" y="875"/>
                  </a:lnTo>
                  <a:lnTo>
                    <a:pt x="8762"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0" name="Google Shape;198;p12"/>
            <p:cNvSpPr/>
            <p:nvPr/>
          </p:nvSpPr>
          <p:spPr>
            <a:xfrm>
              <a:off x="93645"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38" y="288"/>
                  </a:lnTo>
                  <a:lnTo>
                    <a:pt x="14887" y="875"/>
                  </a:lnTo>
                  <a:lnTo>
                    <a:pt x="16925" y="1750"/>
                  </a:lnTo>
                  <a:lnTo>
                    <a:pt x="19850" y="4675"/>
                  </a:lnTo>
                  <a:lnTo>
                    <a:pt x="20725" y="6713"/>
                  </a:lnTo>
                  <a:lnTo>
                    <a:pt x="21312" y="8762"/>
                  </a:lnTo>
                  <a:lnTo>
                    <a:pt x="21600" y="10800"/>
                  </a:lnTo>
                  <a:lnTo>
                    <a:pt x="21312" y="12850"/>
                  </a:lnTo>
                  <a:lnTo>
                    <a:pt x="20725" y="14887"/>
                  </a:lnTo>
                  <a:lnTo>
                    <a:pt x="19850" y="16937"/>
                  </a:lnTo>
                  <a:lnTo>
                    <a:pt x="18388" y="18388"/>
                  </a:lnTo>
                  <a:lnTo>
                    <a:pt x="16925" y="19850"/>
                  </a:lnTo>
                  <a:lnTo>
                    <a:pt x="14887" y="20725"/>
                  </a:lnTo>
                  <a:lnTo>
                    <a:pt x="12838" y="21312"/>
                  </a:lnTo>
                  <a:lnTo>
                    <a:pt x="10800" y="21600"/>
                  </a:lnTo>
                  <a:lnTo>
                    <a:pt x="8750" y="21312"/>
                  </a:lnTo>
                  <a:lnTo>
                    <a:pt x="6713" y="20725"/>
                  </a:lnTo>
                  <a:lnTo>
                    <a:pt x="4663" y="19850"/>
                  </a:lnTo>
                  <a:lnTo>
                    <a:pt x="3212" y="18388"/>
                  </a:lnTo>
                  <a:lnTo>
                    <a:pt x="1750" y="16937"/>
                  </a:lnTo>
                  <a:lnTo>
                    <a:pt x="875" y="14887"/>
                  </a:lnTo>
                  <a:lnTo>
                    <a:pt x="288" y="12850"/>
                  </a:lnTo>
                  <a:lnTo>
                    <a:pt x="0" y="10800"/>
                  </a:lnTo>
                  <a:lnTo>
                    <a:pt x="288" y="8762"/>
                  </a:lnTo>
                  <a:lnTo>
                    <a:pt x="875" y="6713"/>
                  </a:lnTo>
                  <a:lnTo>
                    <a:pt x="1750" y="4675"/>
                  </a:lnTo>
                  <a:lnTo>
                    <a:pt x="3212" y="3212"/>
                  </a:lnTo>
                  <a:lnTo>
                    <a:pt x="4663" y="1750"/>
                  </a:lnTo>
                  <a:lnTo>
                    <a:pt x="6713" y="875"/>
                  </a:lnTo>
                  <a:lnTo>
                    <a:pt x="8750"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1" name="Google Shape;199;p12"/>
            <p:cNvSpPr/>
            <p:nvPr/>
          </p:nvSpPr>
          <p:spPr>
            <a:xfrm>
              <a:off x="30905" y="22611"/>
              <a:ext cx="34146" cy="34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300" y="8762"/>
                  </a:lnTo>
                  <a:lnTo>
                    <a:pt x="875" y="6713"/>
                  </a:lnTo>
                  <a:lnTo>
                    <a:pt x="1761" y="4675"/>
                  </a:lnTo>
                  <a:lnTo>
                    <a:pt x="3211" y="3212"/>
                  </a:lnTo>
                  <a:lnTo>
                    <a:pt x="4672" y="1750"/>
                  </a:lnTo>
                  <a:lnTo>
                    <a:pt x="6721" y="875"/>
                  </a:lnTo>
                  <a:lnTo>
                    <a:pt x="8757" y="288"/>
                  </a:lnTo>
                  <a:lnTo>
                    <a:pt x="10806" y="0"/>
                  </a:lnTo>
                  <a:lnTo>
                    <a:pt x="12843" y="288"/>
                  </a:lnTo>
                  <a:lnTo>
                    <a:pt x="14891" y="875"/>
                  </a:lnTo>
                  <a:lnTo>
                    <a:pt x="16928" y="1750"/>
                  </a:lnTo>
                  <a:lnTo>
                    <a:pt x="19851" y="4675"/>
                  </a:lnTo>
                  <a:lnTo>
                    <a:pt x="20725" y="6713"/>
                  </a:lnTo>
                  <a:lnTo>
                    <a:pt x="21300" y="8762"/>
                  </a:lnTo>
                  <a:lnTo>
                    <a:pt x="21600" y="10800"/>
                  </a:lnTo>
                  <a:lnTo>
                    <a:pt x="21300" y="12850"/>
                  </a:lnTo>
                  <a:lnTo>
                    <a:pt x="20725" y="14887"/>
                  </a:lnTo>
                  <a:lnTo>
                    <a:pt x="19851" y="16937"/>
                  </a:lnTo>
                  <a:lnTo>
                    <a:pt x="18389" y="18388"/>
                  </a:lnTo>
                  <a:lnTo>
                    <a:pt x="16928" y="19850"/>
                  </a:lnTo>
                  <a:lnTo>
                    <a:pt x="14891" y="20725"/>
                  </a:lnTo>
                  <a:lnTo>
                    <a:pt x="12843" y="21312"/>
                  </a:lnTo>
                  <a:lnTo>
                    <a:pt x="10806" y="21600"/>
                  </a:lnTo>
                  <a:lnTo>
                    <a:pt x="8757" y="21312"/>
                  </a:lnTo>
                  <a:lnTo>
                    <a:pt x="6721" y="20725"/>
                  </a:lnTo>
                  <a:lnTo>
                    <a:pt x="4672" y="19850"/>
                  </a:lnTo>
                  <a:lnTo>
                    <a:pt x="1761" y="16937"/>
                  </a:lnTo>
                  <a:lnTo>
                    <a:pt x="875" y="14887"/>
                  </a:lnTo>
                  <a:lnTo>
                    <a:pt x="300" y="12850"/>
                  </a:lnTo>
                  <a:lnTo>
                    <a:pt x="0" y="108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2" name="Google Shape;200;p12"/>
            <p:cNvSpPr/>
            <p:nvPr/>
          </p:nvSpPr>
          <p:spPr>
            <a:xfrm flipH="1">
              <a:off x="45203" y="261981"/>
              <a:ext cx="101468"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3" name="Google Shape;201;p12"/>
            <p:cNvSpPr/>
            <p:nvPr/>
          </p:nvSpPr>
          <p:spPr>
            <a:xfrm flipH="1" flipV="1">
              <a:off x="45203" y="220016"/>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4" name="Google Shape;202;p12"/>
            <p:cNvSpPr/>
            <p:nvPr/>
          </p:nvSpPr>
          <p:spPr>
            <a:xfrm flipH="1" flipV="1">
              <a:off x="45203" y="178505"/>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5" name="Google Shape;203;p12"/>
            <p:cNvSpPr/>
            <p:nvPr/>
          </p:nvSpPr>
          <p:spPr>
            <a:xfrm flipH="1" flipV="1">
              <a:off x="45203" y="136539"/>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6" name="Google Shape;204;p12"/>
            <p:cNvSpPr/>
            <p:nvPr/>
          </p:nvSpPr>
          <p:spPr>
            <a:xfrm>
              <a:off x="219087"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8762" y="21312"/>
                  </a:lnTo>
                  <a:lnTo>
                    <a:pt x="6713" y="20725"/>
                  </a:lnTo>
                  <a:lnTo>
                    <a:pt x="4675" y="19850"/>
                  </a:lnTo>
                  <a:lnTo>
                    <a:pt x="3212" y="18388"/>
                  </a:lnTo>
                  <a:lnTo>
                    <a:pt x="1750" y="16937"/>
                  </a:lnTo>
                  <a:lnTo>
                    <a:pt x="875" y="14887"/>
                  </a:lnTo>
                  <a:lnTo>
                    <a:pt x="300" y="12850"/>
                  </a:lnTo>
                  <a:lnTo>
                    <a:pt x="0" y="10800"/>
                  </a:lnTo>
                  <a:lnTo>
                    <a:pt x="300" y="8762"/>
                  </a:lnTo>
                  <a:lnTo>
                    <a:pt x="875" y="6713"/>
                  </a:lnTo>
                  <a:lnTo>
                    <a:pt x="1750" y="4675"/>
                  </a:lnTo>
                  <a:lnTo>
                    <a:pt x="4675" y="1750"/>
                  </a:lnTo>
                  <a:lnTo>
                    <a:pt x="6713" y="875"/>
                  </a:lnTo>
                  <a:lnTo>
                    <a:pt x="8762" y="288"/>
                  </a:lnTo>
                  <a:lnTo>
                    <a:pt x="10800" y="0"/>
                  </a:lnTo>
                  <a:lnTo>
                    <a:pt x="12850" y="288"/>
                  </a:lnTo>
                  <a:lnTo>
                    <a:pt x="14887" y="875"/>
                  </a:lnTo>
                  <a:lnTo>
                    <a:pt x="16937" y="1750"/>
                  </a:lnTo>
                  <a:lnTo>
                    <a:pt x="18400" y="3212"/>
                  </a:lnTo>
                  <a:lnTo>
                    <a:pt x="19850" y="4675"/>
                  </a:lnTo>
                  <a:lnTo>
                    <a:pt x="20725" y="6713"/>
                  </a:lnTo>
                  <a:lnTo>
                    <a:pt x="21312" y="8762"/>
                  </a:lnTo>
                  <a:lnTo>
                    <a:pt x="21600" y="10800"/>
                  </a:lnTo>
                  <a:lnTo>
                    <a:pt x="21312" y="12850"/>
                  </a:lnTo>
                  <a:lnTo>
                    <a:pt x="20725" y="14887"/>
                  </a:lnTo>
                  <a:lnTo>
                    <a:pt x="19850" y="16937"/>
                  </a:lnTo>
                  <a:lnTo>
                    <a:pt x="16937" y="19850"/>
                  </a:lnTo>
                  <a:lnTo>
                    <a:pt x="14887" y="20725"/>
                  </a:lnTo>
                  <a:lnTo>
                    <a:pt x="12850" y="21312"/>
                  </a:lnTo>
                  <a:lnTo>
                    <a:pt x="10800" y="216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7" name="Google Shape;205;p12"/>
            <p:cNvSpPr/>
            <p:nvPr/>
          </p:nvSpPr>
          <p:spPr>
            <a:xfrm flipH="1">
              <a:off x="4889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8" name="Google Shape;206;p12"/>
            <p:cNvSpPr/>
            <p:nvPr/>
          </p:nvSpPr>
          <p:spPr>
            <a:xfrm>
              <a:off x="11163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9" name="Google Shape;207;p12"/>
            <p:cNvSpPr/>
            <p:nvPr/>
          </p:nvSpPr>
          <p:spPr>
            <a:xfrm>
              <a:off x="174357"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80" name="Google Shape;208;p12"/>
            <p:cNvSpPr/>
            <p:nvPr/>
          </p:nvSpPr>
          <p:spPr>
            <a:xfrm>
              <a:off x="237078"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grpSp>
      <p:pic>
        <p:nvPicPr>
          <p:cNvPr id="82" name="Picture 6" descr="Picture 6"/>
          <p:cNvPicPr>
            <a:picLocks noChangeAspect="1"/>
          </p:cNvPicPr>
          <p:nvPr/>
        </p:nvPicPr>
        <p:blipFill>
          <a:blip r:embed="rId3"/>
          <a:stretch>
            <a:fillRect/>
          </a:stretch>
        </p:blipFill>
        <p:spPr>
          <a:xfrm>
            <a:off x="3402654" y="555526"/>
            <a:ext cx="1656184" cy="479458"/>
          </a:xfrm>
          <a:prstGeom prst="rect">
            <a:avLst/>
          </a:prstGeom>
          <a:ln w="12700">
            <a:miter lim="400000"/>
          </a:ln>
        </p:spPr>
      </p:pic>
      <p:pic>
        <p:nvPicPr>
          <p:cNvPr id="83" name="Рисунок 24" descr="Рисунок 24"/>
          <p:cNvPicPr>
            <a:picLocks noChangeAspect="1"/>
          </p:cNvPicPr>
          <p:nvPr/>
        </p:nvPicPr>
        <p:blipFill>
          <a:blip r:embed="rId4"/>
          <a:stretch>
            <a:fillRect/>
          </a:stretch>
        </p:blipFill>
        <p:spPr>
          <a:xfrm>
            <a:off x="7092280" y="123478"/>
            <a:ext cx="1872209" cy="1224137"/>
          </a:xfrm>
          <a:prstGeom prst="rect">
            <a:avLst/>
          </a:prstGeom>
          <a:ln w="12700">
            <a:miter lim="400000"/>
          </a:ln>
        </p:spPr>
      </p:pic>
      <p:pic>
        <p:nvPicPr>
          <p:cNvPr id="2" name="Рисунок 1" descr="usch logo">
            <a:extLst>
              <a:ext uri="{FF2B5EF4-FFF2-40B4-BE49-F238E27FC236}">
                <a16:creationId xmlns:a16="http://schemas.microsoft.com/office/drawing/2014/main" id="{1E2F6F8F-A4E1-295B-5A15-CDD05B6385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3893" y="350710"/>
            <a:ext cx="852317" cy="803823"/>
          </a:xfrm>
          <a:prstGeom prst="rect">
            <a:avLst/>
          </a:prstGeom>
          <a:noFill/>
          <a:ln>
            <a:noFill/>
          </a:ln>
        </p:spPr>
      </p:pic>
      <p:pic>
        <p:nvPicPr>
          <p:cNvPr id="8" name="Рисунок 7">
            <a:extLst>
              <a:ext uri="{FF2B5EF4-FFF2-40B4-BE49-F238E27FC236}">
                <a16:creationId xmlns:a16="http://schemas.microsoft.com/office/drawing/2014/main" id="{88D4F405-1D9E-FE0B-6B64-1BC5997FFF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9552" y="1228408"/>
            <a:ext cx="5085849" cy="3915092"/>
          </a:xfrm>
          <a:prstGeom prst="rect">
            <a:avLst/>
          </a:prstGeom>
        </p:spPr>
      </p:pic>
    </p:spTree>
    <p:extLst>
      <p:ext uri="{BB962C8B-B14F-4D97-AF65-F5344CB8AC3E}">
        <p14:creationId xmlns:p14="http://schemas.microsoft.com/office/powerpoint/2010/main" val="400682430"/>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189;p12"/>
          <p:cNvSpPr>
            <a:spLocks noGrp="1"/>
          </p:cNvSpPr>
          <p:nvPr>
            <p:ph type="title"/>
          </p:nvPr>
        </p:nvSpPr>
        <p:spPr>
          <a:xfrm>
            <a:off x="814275" y="555526"/>
            <a:ext cx="5258400" cy="576065"/>
          </a:xfrm>
          <a:prstGeom prst="rect">
            <a:avLst/>
          </a:prstGeom>
        </p:spPr>
        <p:txBody>
          <a:bodyPr>
            <a:noAutofit/>
          </a:bodyPr>
          <a:lstStyle>
            <a:lvl1pPr defTabSz="822959">
              <a:defRPr sz="2520"/>
            </a:lvl1pPr>
          </a:lstStyle>
          <a:p>
            <a:r>
              <a:rPr lang="ro-RO" sz="2400" dirty="0">
                <a:latin typeface="Tahoma" panose="020B0604030504040204" pitchFamily="34" charset="0"/>
                <a:ea typeface="Tahoma" panose="020B0604030504040204" pitchFamily="34" charset="0"/>
                <a:cs typeface="Tahoma" panose="020B0604030504040204" pitchFamily="34" charset="0"/>
              </a:rPr>
              <a:t>Strateg</a:t>
            </a:r>
            <a:r>
              <a:rPr lang="en-US" sz="2400" dirty="0">
                <a:latin typeface="Tahoma" panose="020B0604030504040204" pitchFamily="34" charset="0"/>
                <a:ea typeface="Tahoma" panose="020B0604030504040204" pitchFamily="34" charset="0"/>
                <a:cs typeface="Tahoma" panose="020B0604030504040204" pitchFamily="34" charset="0"/>
              </a:rPr>
              <a:t>y</a:t>
            </a:r>
            <a:endParaRPr sz="2400" dirty="0">
              <a:latin typeface="Tahoma" panose="020B0604030504040204" pitchFamily="34" charset="0"/>
              <a:ea typeface="Tahoma" panose="020B0604030504040204" pitchFamily="34" charset="0"/>
              <a:cs typeface="Tahoma" panose="020B0604030504040204" pitchFamily="34" charset="0"/>
            </a:endParaRPr>
          </a:p>
        </p:txBody>
      </p:sp>
      <p:sp>
        <p:nvSpPr>
          <p:cNvPr id="65" name="Google Shape;190;p12"/>
          <p:cNvSpPr>
            <a:spLocks noGrp="1"/>
          </p:cNvSpPr>
          <p:nvPr>
            <p:ph type="body" idx="1"/>
          </p:nvPr>
        </p:nvSpPr>
        <p:spPr>
          <a:xfrm>
            <a:off x="176169" y="1458340"/>
            <a:ext cx="8788319" cy="666405"/>
          </a:xfrm>
          <a:prstGeom prst="rect">
            <a:avLst/>
          </a:prstGeom>
        </p:spPr>
        <p:txBody>
          <a:bodyPr>
            <a:normAutofit/>
          </a:bodyPr>
          <a:lstStyle/>
          <a:p>
            <a:pPr marL="0" indent="0" algn="ctr">
              <a:spcBef>
                <a:spcPts val="1000"/>
              </a:spcBef>
              <a:buClrTx/>
              <a:buSzPct val="60000"/>
              <a:buNone/>
              <a:defRPr sz="1200" b="1"/>
            </a:pPr>
            <a:r>
              <a:rPr lang="en-US" sz="1400" dirty="0">
                <a:latin typeface="Tahoma" panose="020B0604030504040204" pitchFamily="34" charset="0"/>
                <a:ea typeface="Tahoma" panose="020B0604030504040204" pitchFamily="34" charset="0"/>
                <a:cs typeface="Tahoma" panose="020B0604030504040204" pitchFamily="34" charset="0"/>
              </a:rPr>
              <a:t>Both the Strategy and the Action Plan were developed according to the instructions previously established in agreement with the project coordinator.</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192;p12"/>
          <p:cNvSpPr>
            <a:spLocks noGrp="1"/>
          </p:cNvSpPr>
          <p:nvPr>
            <p:ph type="sldNum" sz="quarter" idx="2"/>
          </p:nvPr>
        </p:nvSpPr>
        <p:spPr>
          <a:xfrm>
            <a:off x="8825092" y="4613974"/>
            <a:ext cx="280309" cy="36065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grpSp>
        <p:nvGrpSpPr>
          <p:cNvPr id="81" name="Google Shape;194;p12"/>
          <p:cNvGrpSpPr/>
          <p:nvPr/>
        </p:nvGrpSpPr>
        <p:grpSpPr>
          <a:xfrm>
            <a:off x="293701" y="574134"/>
            <a:ext cx="309005" cy="403106"/>
            <a:chOff x="18" y="18"/>
            <a:chExt cx="309003" cy="403104"/>
          </a:xfrm>
        </p:grpSpPr>
        <p:sp>
          <p:nvSpPr>
            <p:cNvPr id="67" name="Google Shape;195;p12"/>
            <p:cNvSpPr/>
            <p:nvPr/>
          </p:nvSpPr>
          <p:spPr>
            <a:xfrm>
              <a:off x="24921" y="52589"/>
              <a:ext cx="284102" cy="350535"/>
            </a:xfrm>
            <a:custGeom>
              <a:avLst/>
              <a:gdLst/>
              <a:ahLst/>
              <a:cxnLst>
                <a:cxn ang="0">
                  <a:pos x="wd2" y="hd2"/>
                </a:cxn>
                <a:cxn ang="5400000">
                  <a:pos x="wd2" y="hd2"/>
                </a:cxn>
                <a:cxn ang="10800000">
                  <a:pos x="wd2" y="hd2"/>
                </a:cxn>
                <a:cxn ang="16200000">
                  <a:pos x="wd2" y="hd2"/>
                </a:cxn>
              </a:cxnLst>
              <a:rect l="0" t="0" r="r" b="b"/>
              <a:pathLst>
                <a:path w="21600" h="21600" extrusionOk="0">
                  <a:moveTo>
                    <a:pt x="0" y="20463"/>
                  </a:moveTo>
                  <a:lnTo>
                    <a:pt x="35" y="20634"/>
                  </a:lnTo>
                  <a:lnTo>
                    <a:pt x="69" y="20832"/>
                  </a:lnTo>
                  <a:lnTo>
                    <a:pt x="176" y="21032"/>
                  </a:lnTo>
                  <a:lnTo>
                    <a:pt x="315" y="21230"/>
                  </a:lnTo>
                  <a:lnTo>
                    <a:pt x="420" y="21344"/>
                  </a:lnTo>
                  <a:lnTo>
                    <a:pt x="560" y="21430"/>
                  </a:lnTo>
                  <a:lnTo>
                    <a:pt x="701" y="21486"/>
                  </a:lnTo>
                  <a:lnTo>
                    <a:pt x="877" y="21543"/>
                  </a:lnTo>
                  <a:lnTo>
                    <a:pt x="1087" y="21600"/>
                  </a:lnTo>
                  <a:lnTo>
                    <a:pt x="20935" y="21600"/>
                  </a:lnTo>
                  <a:lnTo>
                    <a:pt x="21040" y="21571"/>
                  </a:lnTo>
                  <a:lnTo>
                    <a:pt x="21216" y="21486"/>
                  </a:lnTo>
                  <a:lnTo>
                    <a:pt x="21355" y="21344"/>
                  </a:lnTo>
                  <a:lnTo>
                    <a:pt x="21460" y="21173"/>
                  </a:lnTo>
                  <a:lnTo>
                    <a:pt x="21531" y="20975"/>
                  </a:lnTo>
                  <a:lnTo>
                    <a:pt x="21565" y="20747"/>
                  </a:lnTo>
                  <a:lnTo>
                    <a:pt x="21600" y="20349"/>
                  </a:lnTo>
                  <a:lnTo>
                    <a:pt x="21600" y="398"/>
                  </a:lnTo>
                  <a:lnTo>
                    <a:pt x="21565" y="256"/>
                  </a:lnTo>
                  <a:lnTo>
                    <a:pt x="21531" y="170"/>
                  </a:lnTo>
                  <a:lnTo>
                    <a:pt x="21460" y="85"/>
                  </a:lnTo>
                  <a:lnTo>
                    <a:pt x="21355" y="57"/>
                  </a:lnTo>
                  <a:lnTo>
                    <a:pt x="21216" y="28"/>
                  </a:lnTo>
                  <a:lnTo>
                    <a:pt x="2083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8" name="Google Shape;196;p12"/>
            <p:cNvSpPr/>
            <p:nvPr/>
          </p:nvSpPr>
          <p:spPr>
            <a:xfrm>
              <a:off x="18" y="19373"/>
              <a:ext cx="285958" cy="350534"/>
            </a:xfrm>
            <a:custGeom>
              <a:avLst/>
              <a:gdLst/>
              <a:ahLst/>
              <a:cxnLst>
                <a:cxn ang="0">
                  <a:pos x="wd2" y="hd2"/>
                </a:cxn>
                <a:cxn ang="5400000">
                  <a:pos x="wd2" y="hd2"/>
                </a:cxn>
                <a:cxn ang="10800000">
                  <a:pos x="wd2" y="hd2"/>
                </a:cxn>
                <a:cxn ang="16200000">
                  <a:pos x="wd2" y="hd2"/>
                </a:cxn>
              </a:cxnLst>
              <a:rect l="0" t="0" r="r" b="b"/>
              <a:pathLst>
                <a:path w="21600" h="21600" extrusionOk="0">
                  <a:moveTo>
                    <a:pt x="20484" y="0"/>
                  </a:moveTo>
                  <a:lnTo>
                    <a:pt x="1114" y="0"/>
                  </a:lnTo>
                  <a:lnTo>
                    <a:pt x="905" y="29"/>
                  </a:lnTo>
                  <a:lnTo>
                    <a:pt x="697" y="86"/>
                  </a:lnTo>
                  <a:lnTo>
                    <a:pt x="488" y="142"/>
                  </a:lnTo>
                  <a:lnTo>
                    <a:pt x="313" y="257"/>
                  </a:lnTo>
                  <a:lnTo>
                    <a:pt x="173" y="398"/>
                  </a:lnTo>
                  <a:lnTo>
                    <a:pt x="104" y="569"/>
                  </a:lnTo>
                  <a:lnTo>
                    <a:pt x="34" y="740"/>
                  </a:lnTo>
                  <a:lnTo>
                    <a:pt x="0" y="910"/>
                  </a:lnTo>
                  <a:lnTo>
                    <a:pt x="0" y="20691"/>
                  </a:lnTo>
                  <a:lnTo>
                    <a:pt x="34" y="20861"/>
                  </a:lnTo>
                  <a:lnTo>
                    <a:pt x="104" y="21032"/>
                  </a:lnTo>
                  <a:lnTo>
                    <a:pt x="173" y="21202"/>
                  </a:lnTo>
                  <a:lnTo>
                    <a:pt x="313" y="21344"/>
                  </a:lnTo>
                  <a:lnTo>
                    <a:pt x="488" y="21458"/>
                  </a:lnTo>
                  <a:lnTo>
                    <a:pt x="905" y="21572"/>
                  </a:lnTo>
                  <a:lnTo>
                    <a:pt x="1114" y="21600"/>
                  </a:lnTo>
                  <a:lnTo>
                    <a:pt x="20484" y="21600"/>
                  </a:lnTo>
                  <a:lnTo>
                    <a:pt x="20693" y="21572"/>
                  </a:lnTo>
                  <a:lnTo>
                    <a:pt x="20903" y="21515"/>
                  </a:lnTo>
                  <a:lnTo>
                    <a:pt x="21112" y="21458"/>
                  </a:lnTo>
                  <a:lnTo>
                    <a:pt x="21285" y="21344"/>
                  </a:lnTo>
                  <a:lnTo>
                    <a:pt x="21425" y="21202"/>
                  </a:lnTo>
                  <a:lnTo>
                    <a:pt x="21496" y="21032"/>
                  </a:lnTo>
                  <a:lnTo>
                    <a:pt x="21564" y="20861"/>
                  </a:lnTo>
                  <a:lnTo>
                    <a:pt x="21600" y="20691"/>
                  </a:lnTo>
                  <a:lnTo>
                    <a:pt x="21600" y="910"/>
                  </a:lnTo>
                  <a:lnTo>
                    <a:pt x="21564" y="740"/>
                  </a:lnTo>
                  <a:lnTo>
                    <a:pt x="21496" y="569"/>
                  </a:lnTo>
                  <a:lnTo>
                    <a:pt x="21425" y="398"/>
                  </a:lnTo>
                  <a:lnTo>
                    <a:pt x="21285" y="257"/>
                  </a:lnTo>
                  <a:lnTo>
                    <a:pt x="21112" y="142"/>
                  </a:lnTo>
                  <a:lnTo>
                    <a:pt x="20903" y="86"/>
                  </a:lnTo>
                  <a:lnTo>
                    <a:pt x="20693" y="29"/>
                  </a:lnTo>
                  <a:lnTo>
                    <a:pt x="20484"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9" name="Google Shape;197;p12"/>
            <p:cNvSpPr/>
            <p:nvPr/>
          </p:nvSpPr>
          <p:spPr>
            <a:xfrm>
              <a:off x="156366"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50" y="288"/>
                  </a:lnTo>
                  <a:lnTo>
                    <a:pt x="14887" y="875"/>
                  </a:lnTo>
                  <a:lnTo>
                    <a:pt x="16937" y="1750"/>
                  </a:lnTo>
                  <a:lnTo>
                    <a:pt x="18388" y="3212"/>
                  </a:lnTo>
                  <a:lnTo>
                    <a:pt x="19850" y="4675"/>
                  </a:lnTo>
                  <a:lnTo>
                    <a:pt x="20725" y="6713"/>
                  </a:lnTo>
                  <a:lnTo>
                    <a:pt x="21312" y="8762"/>
                  </a:lnTo>
                  <a:lnTo>
                    <a:pt x="21600" y="10800"/>
                  </a:lnTo>
                  <a:lnTo>
                    <a:pt x="21312" y="12850"/>
                  </a:lnTo>
                  <a:lnTo>
                    <a:pt x="20725" y="14887"/>
                  </a:lnTo>
                  <a:lnTo>
                    <a:pt x="19850" y="16937"/>
                  </a:lnTo>
                  <a:lnTo>
                    <a:pt x="18388" y="18388"/>
                  </a:lnTo>
                  <a:lnTo>
                    <a:pt x="16937" y="19850"/>
                  </a:lnTo>
                  <a:lnTo>
                    <a:pt x="14887" y="20725"/>
                  </a:lnTo>
                  <a:lnTo>
                    <a:pt x="12850" y="21312"/>
                  </a:lnTo>
                  <a:lnTo>
                    <a:pt x="10800" y="21600"/>
                  </a:lnTo>
                  <a:lnTo>
                    <a:pt x="8762" y="21312"/>
                  </a:lnTo>
                  <a:lnTo>
                    <a:pt x="6713" y="20725"/>
                  </a:lnTo>
                  <a:lnTo>
                    <a:pt x="4675" y="19850"/>
                  </a:lnTo>
                  <a:lnTo>
                    <a:pt x="3212" y="18388"/>
                  </a:lnTo>
                  <a:lnTo>
                    <a:pt x="1750" y="16937"/>
                  </a:lnTo>
                  <a:lnTo>
                    <a:pt x="875" y="14887"/>
                  </a:lnTo>
                  <a:lnTo>
                    <a:pt x="288" y="12850"/>
                  </a:lnTo>
                  <a:lnTo>
                    <a:pt x="0" y="10800"/>
                  </a:lnTo>
                  <a:lnTo>
                    <a:pt x="288" y="8762"/>
                  </a:lnTo>
                  <a:lnTo>
                    <a:pt x="875" y="6713"/>
                  </a:lnTo>
                  <a:lnTo>
                    <a:pt x="1750" y="4675"/>
                  </a:lnTo>
                  <a:lnTo>
                    <a:pt x="4675" y="1750"/>
                  </a:lnTo>
                  <a:lnTo>
                    <a:pt x="6713" y="875"/>
                  </a:lnTo>
                  <a:lnTo>
                    <a:pt x="8762"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0" name="Google Shape;198;p12"/>
            <p:cNvSpPr/>
            <p:nvPr/>
          </p:nvSpPr>
          <p:spPr>
            <a:xfrm>
              <a:off x="93645"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38" y="288"/>
                  </a:lnTo>
                  <a:lnTo>
                    <a:pt x="14887" y="875"/>
                  </a:lnTo>
                  <a:lnTo>
                    <a:pt x="16925" y="1750"/>
                  </a:lnTo>
                  <a:lnTo>
                    <a:pt x="19850" y="4675"/>
                  </a:lnTo>
                  <a:lnTo>
                    <a:pt x="20725" y="6713"/>
                  </a:lnTo>
                  <a:lnTo>
                    <a:pt x="21312" y="8762"/>
                  </a:lnTo>
                  <a:lnTo>
                    <a:pt x="21600" y="10800"/>
                  </a:lnTo>
                  <a:lnTo>
                    <a:pt x="21312" y="12850"/>
                  </a:lnTo>
                  <a:lnTo>
                    <a:pt x="20725" y="14887"/>
                  </a:lnTo>
                  <a:lnTo>
                    <a:pt x="19850" y="16937"/>
                  </a:lnTo>
                  <a:lnTo>
                    <a:pt x="18388" y="18388"/>
                  </a:lnTo>
                  <a:lnTo>
                    <a:pt x="16925" y="19850"/>
                  </a:lnTo>
                  <a:lnTo>
                    <a:pt x="14887" y="20725"/>
                  </a:lnTo>
                  <a:lnTo>
                    <a:pt x="12838" y="21312"/>
                  </a:lnTo>
                  <a:lnTo>
                    <a:pt x="10800" y="21600"/>
                  </a:lnTo>
                  <a:lnTo>
                    <a:pt x="8750" y="21312"/>
                  </a:lnTo>
                  <a:lnTo>
                    <a:pt x="6713" y="20725"/>
                  </a:lnTo>
                  <a:lnTo>
                    <a:pt x="4663" y="19850"/>
                  </a:lnTo>
                  <a:lnTo>
                    <a:pt x="3212" y="18388"/>
                  </a:lnTo>
                  <a:lnTo>
                    <a:pt x="1750" y="16937"/>
                  </a:lnTo>
                  <a:lnTo>
                    <a:pt x="875" y="14887"/>
                  </a:lnTo>
                  <a:lnTo>
                    <a:pt x="288" y="12850"/>
                  </a:lnTo>
                  <a:lnTo>
                    <a:pt x="0" y="10800"/>
                  </a:lnTo>
                  <a:lnTo>
                    <a:pt x="288" y="8762"/>
                  </a:lnTo>
                  <a:lnTo>
                    <a:pt x="875" y="6713"/>
                  </a:lnTo>
                  <a:lnTo>
                    <a:pt x="1750" y="4675"/>
                  </a:lnTo>
                  <a:lnTo>
                    <a:pt x="3212" y="3212"/>
                  </a:lnTo>
                  <a:lnTo>
                    <a:pt x="4663" y="1750"/>
                  </a:lnTo>
                  <a:lnTo>
                    <a:pt x="6713" y="875"/>
                  </a:lnTo>
                  <a:lnTo>
                    <a:pt x="8750"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1" name="Google Shape;199;p12"/>
            <p:cNvSpPr/>
            <p:nvPr/>
          </p:nvSpPr>
          <p:spPr>
            <a:xfrm>
              <a:off x="30905" y="22611"/>
              <a:ext cx="34146" cy="34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300" y="8762"/>
                  </a:lnTo>
                  <a:lnTo>
                    <a:pt x="875" y="6713"/>
                  </a:lnTo>
                  <a:lnTo>
                    <a:pt x="1761" y="4675"/>
                  </a:lnTo>
                  <a:lnTo>
                    <a:pt x="3211" y="3212"/>
                  </a:lnTo>
                  <a:lnTo>
                    <a:pt x="4672" y="1750"/>
                  </a:lnTo>
                  <a:lnTo>
                    <a:pt x="6721" y="875"/>
                  </a:lnTo>
                  <a:lnTo>
                    <a:pt x="8757" y="288"/>
                  </a:lnTo>
                  <a:lnTo>
                    <a:pt x="10806" y="0"/>
                  </a:lnTo>
                  <a:lnTo>
                    <a:pt x="12843" y="288"/>
                  </a:lnTo>
                  <a:lnTo>
                    <a:pt x="14891" y="875"/>
                  </a:lnTo>
                  <a:lnTo>
                    <a:pt x="16928" y="1750"/>
                  </a:lnTo>
                  <a:lnTo>
                    <a:pt x="19851" y="4675"/>
                  </a:lnTo>
                  <a:lnTo>
                    <a:pt x="20725" y="6713"/>
                  </a:lnTo>
                  <a:lnTo>
                    <a:pt x="21300" y="8762"/>
                  </a:lnTo>
                  <a:lnTo>
                    <a:pt x="21600" y="10800"/>
                  </a:lnTo>
                  <a:lnTo>
                    <a:pt x="21300" y="12850"/>
                  </a:lnTo>
                  <a:lnTo>
                    <a:pt x="20725" y="14887"/>
                  </a:lnTo>
                  <a:lnTo>
                    <a:pt x="19851" y="16937"/>
                  </a:lnTo>
                  <a:lnTo>
                    <a:pt x="18389" y="18388"/>
                  </a:lnTo>
                  <a:lnTo>
                    <a:pt x="16928" y="19850"/>
                  </a:lnTo>
                  <a:lnTo>
                    <a:pt x="14891" y="20725"/>
                  </a:lnTo>
                  <a:lnTo>
                    <a:pt x="12843" y="21312"/>
                  </a:lnTo>
                  <a:lnTo>
                    <a:pt x="10806" y="21600"/>
                  </a:lnTo>
                  <a:lnTo>
                    <a:pt x="8757" y="21312"/>
                  </a:lnTo>
                  <a:lnTo>
                    <a:pt x="6721" y="20725"/>
                  </a:lnTo>
                  <a:lnTo>
                    <a:pt x="4672" y="19850"/>
                  </a:lnTo>
                  <a:lnTo>
                    <a:pt x="1761" y="16937"/>
                  </a:lnTo>
                  <a:lnTo>
                    <a:pt x="875" y="14887"/>
                  </a:lnTo>
                  <a:lnTo>
                    <a:pt x="300" y="12850"/>
                  </a:lnTo>
                  <a:lnTo>
                    <a:pt x="0" y="108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2" name="Google Shape;200;p12"/>
            <p:cNvSpPr/>
            <p:nvPr/>
          </p:nvSpPr>
          <p:spPr>
            <a:xfrm flipH="1">
              <a:off x="45203" y="261981"/>
              <a:ext cx="101468"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3" name="Google Shape;201;p12"/>
            <p:cNvSpPr/>
            <p:nvPr/>
          </p:nvSpPr>
          <p:spPr>
            <a:xfrm flipH="1" flipV="1">
              <a:off x="45203" y="220016"/>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4" name="Google Shape;202;p12"/>
            <p:cNvSpPr/>
            <p:nvPr/>
          </p:nvSpPr>
          <p:spPr>
            <a:xfrm flipH="1" flipV="1">
              <a:off x="45203" y="178505"/>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5" name="Google Shape;203;p12"/>
            <p:cNvSpPr/>
            <p:nvPr/>
          </p:nvSpPr>
          <p:spPr>
            <a:xfrm flipH="1" flipV="1">
              <a:off x="45203" y="136539"/>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6" name="Google Shape;204;p12"/>
            <p:cNvSpPr/>
            <p:nvPr/>
          </p:nvSpPr>
          <p:spPr>
            <a:xfrm>
              <a:off x="219087"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8762" y="21312"/>
                  </a:lnTo>
                  <a:lnTo>
                    <a:pt x="6713" y="20725"/>
                  </a:lnTo>
                  <a:lnTo>
                    <a:pt x="4675" y="19850"/>
                  </a:lnTo>
                  <a:lnTo>
                    <a:pt x="3212" y="18388"/>
                  </a:lnTo>
                  <a:lnTo>
                    <a:pt x="1750" y="16937"/>
                  </a:lnTo>
                  <a:lnTo>
                    <a:pt x="875" y="14887"/>
                  </a:lnTo>
                  <a:lnTo>
                    <a:pt x="300" y="12850"/>
                  </a:lnTo>
                  <a:lnTo>
                    <a:pt x="0" y="10800"/>
                  </a:lnTo>
                  <a:lnTo>
                    <a:pt x="300" y="8762"/>
                  </a:lnTo>
                  <a:lnTo>
                    <a:pt x="875" y="6713"/>
                  </a:lnTo>
                  <a:lnTo>
                    <a:pt x="1750" y="4675"/>
                  </a:lnTo>
                  <a:lnTo>
                    <a:pt x="4675" y="1750"/>
                  </a:lnTo>
                  <a:lnTo>
                    <a:pt x="6713" y="875"/>
                  </a:lnTo>
                  <a:lnTo>
                    <a:pt x="8762" y="288"/>
                  </a:lnTo>
                  <a:lnTo>
                    <a:pt x="10800" y="0"/>
                  </a:lnTo>
                  <a:lnTo>
                    <a:pt x="12850" y="288"/>
                  </a:lnTo>
                  <a:lnTo>
                    <a:pt x="14887" y="875"/>
                  </a:lnTo>
                  <a:lnTo>
                    <a:pt x="16937" y="1750"/>
                  </a:lnTo>
                  <a:lnTo>
                    <a:pt x="18400" y="3212"/>
                  </a:lnTo>
                  <a:lnTo>
                    <a:pt x="19850" y="4675"/>
                  </a:lnTo>
                  <a:lnTo>
                    <a:pt x="20725" y="6713"/>
                  </a:lnTo>
                  <a:lnTo>
                    <a:pt x="21312" y="8762"/>
                  </a:lnTo>
                  <a:lnTo>
                    <a:pt x="21600" y="10800"/>
                  </a:lnTo>
                  <a:lnTo>
                    <a:pt x="21312" y="12850"/>
                  </a:lnTo>
                  <a:lnTo>
                    <a:pt x="20725" y="14887"/>
                  </a:lnTo>
                  <a:lnTo>
                    <a:pt x="19850" y="16937"/>
                  </a:lnTo>
                  <a:lnTo>
                    <a:pt x="16937" y="19850"/>
                  </a:lnTo>
                  <a:lnTo>
                    <a:pt x="14887" y="20725"/>
                  </a:lnTo>
                  <a:lnTo>
                    <a:pt x="12850" y="21312"/>
                  </a:lnTo>
                  <a:lnTo>
                    <a:pt x="10800" y="216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7" name="Google Shape;205;p12"/>
            <p:cNvSpPr/>
            <p:nvPr/>
          </p:nvSpPr>
          <p:spPr>
            <a:xfrm flipH="1">
              <a:off x="4889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8" name="Google Shape;206;p12"/>
            <p:cNvSpPr/>
            <p:nvPr/>
          </p:nvSpPr>
          <p:spPr>
            <a:xfrm>
              <a:off x="11163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9" name="Google Shape;207;p12"/>
            <p:cNvSpPr/>
            <p:nvPr/>
          </p:nvSpPr>
          <p:spPr>
            <a:xfrm>
              <a:off x="174357"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80" name="Google Shape;208;p12"/>
            <p:cNvSpPr/>
            <p:nvPr/>
          </p:nvSpPr>
          <p:spPr>
            <a:xfrm>
              <a:off x="237078"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grpSp>
      <p:pic>
        <p:nvPicPr>
          <p:cNvPr id="82" name="Picture 6" descr="Picture 6"/>
          <p:cNvPicPr>
            <a:picLocks noChangeAspect="1"/>
          </p:cNvPicPr>
          <p:nvPr/>
        </p:nvPicPr>
        <p:blipFill>
          <a:blip r:embed="rId2"/>
          <a:stretch>
            <a:fillRect/>
          </a:stretch>
        </p:blipFill>
        <p:spPr>
          <a:xfrm>
            <a:off x="3402654" y="555526"/>
            <a:ext cx="1656184" cy="479458"/>
          </a:xfrm>
          <a:prstGeom prst="rect">
            <a:avLst/>
          </a:prstGeom>
          <a:ln w="12700">
            <a:miter lim="400000"/>
          </a:ln>
        </p:spPr>
      </p:pic>
      <p:pic>
        <p:nvPicPr>
          <p:cNvPr id="83" name="Рисунок 24" descr="Рисунок 24"/>
          <p:cNvPicPr>
            <a:picLocks noChangeAspect="1"/>
          </p:cNvPicPr>
          <p:nvPr/>
        </p:nvPicPr>
        <p:blipFill>
          <a:blip r:embed="rId3"/>
          <a:stretch>
            <a:fillRect/>
          </a:stretch>
        </p:blipFill>
        <p:spPr>
          <a:xfrm>
            <a:off x="7092280" y="123478"/>
            <a:ext cx="1872209" cy="1224137"/>
          </a:xfrm>
          <a:prstGeom prst="rect">
            <a:avLst/>
          </a:prstGeom>
          <a:ln w="12700">
            <a:miter lim="400000"/>
          </a:ln>
        </p:spPr>
      </p:pic>
      <p:pic>
        <p:nvPicPr>
          <p:cNvPr id="2" name="Рисунок 1" descr="usch logo">
            <a:extLst>
              <a:ext uri="{FF2B5EF4-FFF2-40B4-BE49-F238E27FC236}">
                <a16:creationId xmlns:a16="http://schemas.microsoft.com/office/drawing/2014/main" id="{1E2F6F8F-A4E1-295B-5A15-CDD05B6385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3893" y="350710"/>
            <a:ext cx="852317" cy="803823"/>
          </a:xfrm>
          <a:prstGeom prst="rect">
            <a:avLst/>
          </a:prstGeom>
          <a:noFill/>
          <a:ln>
            <a:noFill/>
          </a:ln>
        </p:spPr>
      </p:pic>
      <p:pic>
        <p:nvPicPr>
          <p:cNvPr id="4" name="Рисунок 3">
            <a:extLst>
              <a:ext uri="{FF2B5EF4-FFF2-40B4-BE49-F238E27FC236}">
                <a16:creationId xmlns:a16="http://schemas.microsoft.com/office/drawing/2014/main" id="{85CD5ACE-BD16-4B2A-FB02-6CF2C038E7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604" y="2124745"/>
            <a:ext cx="3869115" cy="2938073"/>
          </a:xfrm>
          <a:prstGeom prst="rect">
            <a:avLst/>
          </a:prstGeom>
        </p:spPr>
      </p:pic>
      <p:pic>
        <p:nvPicPr>
          <p:cNvPr id="6" name="Рисунок 5">
            <a:extLst>
              <a:ext uri="{FF2B5EF4-FFF2-40B4-BE49-F238E27FC236}">
                <a16:creationId xmlns:a16="http://schemas.microsoft.com/office/drawing/2014/main" id="{881AAE7F-B8AC-DB30-B592-CDBD18966A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1193" y="2328512"/>
            <a:ext cx="4112807" cy="28149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189;p12"/>
          <p:cNvSpPr>
            <a:spLocks noGrp="1"/>
          </p:cNvSpPr>
          <p:nvPr>
            <p:ph type="title"/>
          </p:nvPr>
        </p:nvSpPr>
        <p:spPr>
          <a:xfrm>
            <a:off x="662784" y="506099"/>
            <a:ext cx="5258400" cy="576065"/>
          </a:xfrm>
          <a:prstGeom prst="rect">
            <a:avLst/>
          </a:prstGeom>
        </p:spPr>
        <p:txBody>
          <a:bodyPr>
            <a:noAutofit/>
          </a:bodyPr>
          <a:lstStyle>
            <a:lvl1pPr defTabSz="822959">
              <a:defRPr sz="2520"/>
            </a:lvl1pPr>
          </a:lstStyle>
          <a:p>
            <a:r>
              <a:rPr lang="ro-RO" sz="1800" dirty="0" smtClean="0">
                <a:latin typeface="Tahoma" panose="020B0604030504040204" pitchFamily="34" charset="0"/>
                <a:ea typeface="Tahoma" panose="020B0604030504040204" pitchFamily="34" charset="0"/>
                <a:cs typeface="Tahoma" panose="020B0604030504040204" pitchFamily="34" charset="0"/>
              </a:rPr>
              <a:t>Quality</a:t>
            </a:r>
            <a:r>
              <a:rPr lang="en-US" sz="1800" dirty="0" smtClean="0">
                <a:latin typeface="Tahoma" panose="020B0604030504040204" pitchFamily="34" charset="0"/>
                <a:ea typeface="Tahoma" panose="020B0604030504040204" pitchFamily="34" charset="0"/>
                <a:cs typeface="Tahoma" panose="020B0604030504040204" pitchFamily="34" charset="0"/>
              </a:rPr>
              <a:t> assurance structure</a:t>
            </a: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65" name="Google Shape;190;p12"/>
          <p:cNvSpPr>
            <a:spLocks noGrp="1"/>
          </p:cNvSpPr>
          <p:nvPr>
            <p:ph type="body" idx="1"/>
          </p:nvPr>
        </p:nvSpPr>
        <p:spPr>
          <a:xfrm>
            <a:off x="227062" y="1458340"/>
            <a:ext cx="3686847" cy="3516283"/>
          </a:xfrm>
          <a:prstGeom prst="rect">
            <a:avLst/>
          </a:prstGeom>
        </p:spPr>
        <p:txBody>
          <a:bodyPr>
            <a:normAutofit/>
          </a:bodyPr>
          <a:lstStyle/>
          <a:p>
            <a:pPr marL="0" indent="0" algn="just">
              <a:spcBef>
                <a:spcPts val="1000"/>
              </a:spcBef>
              <a:buClrTx/>
              <a:buSzPct val="60000"/>
              <a:buNone/>
              <a:defRPr sz="1200" b="1"/>
            </a:pPr>
            <a:r>
              <a:rPr lang="en-US" sz="1800" dirty="0">
                <a:latin typeface="Tahoma" panose="020B0604030504040204" pitchFamily="34" charset="0"/>
                <a:ea typeface="Tahoma" panose="020B0604030504040204" pitchFamily="34" charset="0"/>
                <a:cs typeface="Tahoma" panose="020B0604030504040204" pitchFamily="34" charset="0"/>
              </a:rPr>
              <a:t>Quality management consists of a set of policies and instruments that determine and measure quality parameters in all fields of activity</a:t>
            </a:r>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rPr>
              <a:t>The instruments are:</a:t>
            </a:r>
            <a:r>
              <a:rPr lang="en-US" sz="1800" dirty="0" smtClean="0">
                <a:latin typeface="Tahoma" panose="020B0604030504040204" pitchFamily="34" charset="0"/>
                <a:ea typeface="Tahoma" panose="020B0604030504040204" pitchFamily="34" charset="0"/>
                <a:cs typeface="Tahoma" panose="020B0604030504040204" pitchFamily="34" charset="0"/>
              </a:rPr>
              <a:t>  </a:t>
            </a: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marL="285750" indent="-285750">
              <a:spcBef>
                <a:spcPts val="1000"/>
              </a:spcBef>
              <a:buClrTx/>
              <a:buSzPct val="60000"/>
              <a:buFont typeface="Wingdings" panose="05000000000000000000" pitchFamily="2" charset="2"/>
              <a:buChar char="Ø"/>
              <a:defRPr sz="1200" b="1"/>
            </a:pPr>
            <a:r>
              <a:rPr lang="en-US" sz="1800" dirty="0" smtClean="0">
                <a:latin typeface="Tahoma" panose="020B0604030504040204" pitchFamily="34" charset="0"/>
                <a:ea typeface="Tahoma" panose="020B0604030504040204" pitchFamily="34" charset="0"/>
                <a:cs typeface="Tahoma" panose="020B0604030504040204" pitchFamily="34" charset="0"/>
              </a:rPr>
              <a:t>Quality </a:t>
            </a:r>
            <a:r>
              <a:rPr lang="en-US" sz="1800" dirty="0" smtClean="0">
                <a:latin typeface="Tahoma" panose="020B0604030504040204" pitchFamily="34" charset="0"/>
                <a:ea typeface="Tahoma" panose="020B0604030504040204" pitchFamily="34" charset="0"/>
                <a:cs typeface="Tahoma" panose="020B0604030504040204" pitchFamily="34" charset="0"/>
              </a:rPr>
              <a:t>textbook</a:t>
            </a:r>
            <a:endParaRPr lang="ru-RU" sz="1800" dirty="0" smtClean="0">
              <a:latin typeface="Tahoma" panose="020B0604030504040204" pitchFamily="34" charset="0"/>
              <a:ea typeface="Tahoma" panose="020B0604030504040204" pitchFamily="34" charset="0"/>
              <a:cs typeface="Tahoma" panose="020B0604030504040204" pitchFamily="34" charset="0"/>
            </a:endParaRPr>
          </a:p>
          <a:p>
            <a:pPr marL="285750" indent="-285750">
              <a:spcBef>
                <a:spcPts val="1000"/>
              </a:spcBef>
              <a:buClrTx/>
              <a:buSzPct val="60000"/>
              <a:buFont typeface="Wingdings" panose="05000000000000000000" pitchFamily="2" charset="2"/>
              <a:buChar char="Ø"/>
              <a:defRPr sz="1200" b="1"/>
            </a:pPr>
            <a:r>
              <a:rPr lang="en-US" sz="1800" dirty="0" smtClean="0">
                <a:latin typeface="Tahoma" panose="020B0604030504040204" pitchFamily="34" charset="0"/>
                <a:ea typeface="Tahoma" panose="020B0604030504040204" pitchFamily="34" charset="0"/>
                <a:cs typeface="Tahoma" panose="020B0604030504040204" pitchFamily="34" charset="0"/>
              </a:rPr>
              <a:t>Procedures textbooks</a:t>
            </a:r>
          </a:p>
          <a:p>
            <a:pPr marL="285750" indent="-285750">
              <a:spcBef>
                <a:spcPts val="1000"/>
              </a:spcBef>
              <a:buClrTx/>
              <a:buSzPct val="60000"/>
              <a:buFont typeface="Wingdings" panose="05000000000000000000" pitchFamily="2" charset="2"/>
              <a:buChar char="Ø"/>
              <a:defRPr sz="1200" b="1"/>
            </a:pPr>
            <a:r>
              <a:rPr lang="en-US" sz="1800" dirty="0" smtClean="0">
                <a:latin typeface="Tahoma" panose="020B0604030504040204" pitchFamily="34" charset="0"/>
                <a:ea typeface="Tahoma" panose="020B0604030504040204" pitchFamily="34" charset="0"/>
                <a:cs typeface="Tahoma" panose="020B0604030504040204" pitchFamily="34" charset="0"/>
              </a:rPr>
              <a:t>Structure’s activity plan.</a:t>
            </a:r>
          </a:p>
        </p:txBody>
      </p:sp>
      <p:sp>
        <p:nvSpPr>
          <p:cNvPr id="66" name="Google Shape;192;p12"/>
          <p:cNvSpPr>
            <a:spLocks noGrp="1"/>
          </p:cNvSpPr>
          <p:nvPr>
            <p:ph type="sldNum" sz="quarter" idx="2"/>
          </p:nvPr>
        </p:nvSpPr>
        <p:spPr>
          <a:xfrm>
            <a:off x="8825092" y="4613974"/>
            <a:ext cx="280309" cy="36065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grpSp>
        <p:nvGrpSpPr>
          <p:cNvPr id="81" name="Google Shape;194;p12"/>
          <p:cNvGrpSpPr/>
          <p:nvPr/>
        </p:nvGrpSpPr>
        <p:grpSpPr>
          <a:xfrm>
            <a:off x="293701" y="574134"/>
            <a:ext cx="309005" cy="403106"/>
            <a:chOff x="18" y="18"/>
            <a:chExt cx="309003" cy="403104"/>
          </a:xfrm>
        </p:grpSpPr>
        <p:sp>
          <p:nvSpPr>
            <p:cNvPr id="67" name="Google Shape;195;p12"/>
            <p:cNvSpPr/>
            <p:nvPr/>
          </p:nvSpPr>
          <p:spPr>
            <a:xfrm>
              <a:off x="24921" y="52589"/>
              <a:ext cx="284102" cy="350535"/>
            </a:xfrm>
            <a:custGeom>
              <a:avLst/>
              <a:gdLst/>
              <a:ahLst/>
              <a:cxnLst>
                <a:cxn ang="0">
                  <a:pos x="wd2" y="hd2"/>
                </a:cxn>
                <a:cxn ang="5400000">
                  <a:pos x="wd2" y="hd2"/>
                </a:cxn>
                <a:cxn ang="10800000">
                  <a:pos x="wd2" y="hd2"/>
                </a:cxn>
                <a:cxn ang="16200000">
                  <a:pos x="wd2" y="hd2"/>
                </a:cxn>
              </a:cxnLst>
              <a:rect l="0" t="0" r="r" b="b"/>
              <a:pathLst>
                <a:path w="21600" h="21600" extrusionOk="0">
                  <a:moveTo>
                    <a:pt x="0" y="20463"/>
                  </a:moveTo>
                  <a:lnTo>
                    <a:pt x="35" y="20634"/>
                  </a:lnTo>
                  <a:lnTo>
                    <a:pt x="69" y="20832"/>
                  </a:lnTo>
                  <a:lnTo>
                    <a:pt x="176" y="21032"/>
                  </a:lnTo>
                  <a:lnTo>
                    <a:pt x="315" y="21230"/>
                  </a:lnTo>
                  <a:lnTo>
                    <a:pt x="420" y="21344"/>
                  </a:lnTo>
                  <a:lnTo>
                    <a:pt x="560" y="21430"/>
                  </a:lnTo>
                  <a:lnTo>
                    <a:pt x="701" y="21486"/>
                  </a:lnTo>
                  <a:lnTo>
                    <a:pt x="877" y="21543"/>
                  </a:lnTo>
                  <a:lnTo>
                    <a:pt x="1087" y="21600"/>
                  </a:lnTo>
                  <a:lnTo>
                    <a:pt x="20935" y="21600"/>
                  </a:lnTo>
                  <a:lnTo>
                    <a:pt x="21040" y="21571"/>
                  </a:lnTo>
                  <a:lnTo>
                    <a:pt x="21216" y="21486"/>
                  </a:lnTo>
                  <a:lnTo>
                    <a:pt x="21355" y="21344"/>
                  </a:lnTo>
                  <a:lnTo>
                    <a:pt x="21460" y="21173"/>
                  </a:lnTo>
                  <a:lnTo>
                    <a:pt x="21531" y="20975"/>
                  </a:lnTo>
                  <a:lnTo>
                    <a:pt x="21565" y="20747"/>
                  </a:lnTo>
                  <a:lnTo>
                    <a:pt x="21600" y="20349"/>
                  </a:lnTo>
                  <a:lnTo>
                    <a:pt x="21600" y="398"/>
                  </a:lnTo>
                  <a:lnTo>
                    <a:pt x="21565" y="256"/>
                  </a:lnTo>
                  <a:lnTo>
                    <a:pt x="21531" y="170"/>
                  </a:lnTo>
                  <a:lnTo>
                    <a:pt x="21460" y="85"/>
                  </a:lnTo>
                  <a:lnTo>
                    <a:pt x="21355" y="57"/>
                  </a:lnTo>
                  <a:lnTo>
                    <a:pt x="21216" y="28"/>
                  </a:lnTo>
                  <a:lnTo>
                    <a:pt x="2083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8" name="Google Shape;196;p12"/>
            <p:cNvSpPr/>
            <p:nvPr/>
          </p:nvSpPr>
          <p:spPr>
            <a:xfrm>
              <a:off x="18" y="19373"/>
              <a:ext cx="285958" cy="350534"/>
            </a:xfrm>
            <a:custGeom>
              <a:avLst/>
              <a:gdLst/>
              <a:ahLst/>
              <a:cxnLst>
                <a:cxn ang="0">
                  <a:pos x="wd2" y="hd2"/>
                </a:cxn>
                <a:cxn ang="5400000">
                  <a:pos x="wd2" y="hd2"/>
                </a:cxn>
                <a:cxn ang="10800000">
                  <a:pos x="wd2" y="hd2"/>
                </a:cxn>
                <a:cxn ang="16200000">
                  <a:pos x="wd2" y="hd2"/>
                </a:cxn>
              </a:cxnLst>
              <a:rect l="0" t="0" r="r" b="b"/>
              <a:pathLst>
                <a:path w="21600" h="21600" extrusionOk="0">
                  <a:moveTo>
                    <a:pt x="20484" y="0"/>
                  </a:moveTo>
                  <a:lnTo>
                    <a:pt x="1114" y="0"/>
                  </a:lnTo>
                  <a:lnTo>
                    <a:pt x="905" y="29"/>
                  </a:lnTo>
                  <a:lnTo>
                    <a:pt x="697" y="86"/>
                  </a:lnTo>
                  <a:lnTo>
                    <a:pt x="488" y="142"/>
                  </a:lnTo>
                  <a:lnTo>
                    <a:pt x="313" y="257"/>
                  </a:lnTo>
                  <a:lnTo>
                    <a:pt x="173" y="398"/>
                  </a:lnTo>
                  <a:lnTo>
                    <a:pt x="104" y="569"/>
                  </a:lnTo>
                  <a:lnTo>
                    <a:pt x="34" y="740"/>
                  </a:lnTo>
                  <a:lnTo>
                    <a:pt x="0" y="910"/>
                  </a:lnTo>
                  <a:lnTo>
                    <a:pt x="0" y="20691"/>
                  </a:lnTo>
                  <a:lnTo>
                    <a:pt x="34" y="20861"/>
                  </a:lnTo>
                  <a:lnTo>
                    <a:pt x="104" y="21032"/>
                  </a:lnTo>
                  <a:lnTo>
                    <a:pt x="173" y="21202"/>
                  </a:lnTo>
                  <a:lnTo>
                    <a:pt x="313" y="21344"/>
                  </a:lnTo>
                  <a:lnTo>
                    <a:pt x="488" y="21458"/>
                  </a:lnTo>
                  <a:lnTo>
                    <a:pt x="905" y="21572"/>
                  </a:lnTo>
                  <a:lnTo>
                    <a:pt x="1114" y="21600"/>
                  </a:lnTo>
                  <a:lnTo>
                    <a:pt x="20484" y="21600"/>
                  </a:lnTo>
                  <a:lnTo>
                    <a:pt x="20693" y="21572"/>
                  </a:lnTo>
                  <a:lnTo>
                    <a:pt x="20903" y="21515"/>
                  </a:lnTo>
                  <a:lnTo>
                    <a:pt x="21112" y="21458"/>
                  </a:lnTo>
                  <a:lnTo>
                    <a:pt x="21285" y="21344"/>
                  </a:lnTo>
                  <a:lnTo>
                    <a:pt x="21425" y="21202"/>
                  </a:lnTo>
                  <a:lnTo>
                    <a:pt x="21496" y="21032"/>
                  </a:lnTo>
                  <a:lnTo>
                    <a:pt x="21564" y="20861"/>
                  </a:lnTo>
                  <a:lnTo>
                    <a:pt x="21600" y="20691"/>
                  </a:lnTo>
                  <a:lnTo>
                    <a:pt x="21600" y="910"/>
                  </a:lnTo>
                  <a:lnTo>
                    <a:pt x="21564" y="740"/>
                  </a:lnTo>
                  <a:lnTo>
                    <a:pt x="21496" y="569"/>
                  </a:lnTo>
                  <a:lnTo>
                    <a:pt x="21425" y="398"/>
                  </a:lnTo>
                  <a:lnTo>
                    <a:pt x="21285" y="257"/>
                  </a:lnTo>
                  <a:lnTo>
                    <a:pt x="21112" y="142"/>
                  </a:lnTo>
                  <a:lnTo>
                    <a:pt x="20903" y="86"/>
                  </a:lnTo>
                  <a:lnTo>
                    <a:pt x="20693" y="29"/>
                  </a:lnTo>
                  <a:lnTo>
                    <a:pt x="20484"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9" name="Google Shape;197;p12"/>
            <p:cNvSpPr/>
            <p:nvPr/>
          </p:nvSpPr>
          <p:spPr>
            <a:xfrm>
              <a:off x="156366"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50" y="288"/>
                  </a:lnTo>
                  <a:lnTo>
                    <a:pt x="14887" y="875"/>
                  </a:lnTo>
                  <a:lnTo>
                    <a:pt x="16937" y="1750"/>
                  </a:lnTo>
                  <a:lnTo>
                    <a:pt x="18388" y="3212"/>
                  </a:lnTo>
                  <a:lnTo>
                    <a:pt x="19850" y="4675"/>
                  </a:lnTo>
                  <a:lnTo>
                    <a:pt x="20725" y="6713"/>
                  </a:lnTo>
                  <a:lnTo>
                    <a:pt x="21312" y="8762"/>
                  </a:lnTo>
                  <a:lnTo>
                    <a:pt x="21600" y="10800"/>
                  </a:lnTo>
                  <a:lnTo>
                    <a:pt x="21312" y="12850"/>
                  </a:lnTo>
                  <a:lnTo>
                    <a:pt x="20725" y="14887"/>
                  </a:lnTo>
                  <a:lnTo>
                    <a:pt x="19850" y="16937"/>
                  </a:lnTo>
                  <a:lnTo>
                    <a:pt x="18388" y="18388"/>
                  </a:lnTo>
                  <a:lnTo>
                    <a:pt x="16937" y="19850"/>
                  </a:lnTo>
                  <a:lnTo>
                    <a:pt x="14887" y="20725"/>
                  </a:lnTo>
                  <a:lnTo>
                    <a:pt x="12850" y="21312"/>
                  </a:lnTo>
                  <a:lnTo>
                    <a:pt x="10800" y="21600"/>
                  </a:lnTo>
                  <a:lnTo>
                    <a:pt x="8762" y="21312"/>
                  </a:lnTo>
                  <a:lnTo>
                    <a:pt x="6713" y="20725"/>
                  </a:lnTo>
                  <a:lnTo>
                    <a:pt x="4675" y="19850"/>
                  </a:lnTo>
                  <a:lnTo>
                    <a:pt x="3212" y="18388"/>
                  </a:lnTo>
                  <a:lnTo>
                    <a:pt x="1750" y="16937"/>
                  </a:lnTo>
                  <a:lnTo>
                    <a:pt x="875" y="14887"/>
                  </a:lnTo>
                  <a:lnTo>
                    <a:pt x="288" y="12850"/>
                  </a:lnTo>
                  <a:lnTo>
                    <a:pt x="0" y="10800"/>
                  </a:lnTo>
                  <a:lnTo>
                    <a:pt x="288" y="8762"/>
                  </a:lnTo>
                  <a:lnTo>
                    <a:pt x="875" y="6713"/>
                  </a:lnTo>
                  <a:lnTo>
                    <a:pt x="1750" y="4675"/>
                  </a:lnTo>
                  <a:lnTo>
                    <a:pt x="4675" y="1750"/>
                  </a:lnTo>
                  <a:lnTo>
                    <a:pt x="6713" y="875"/>
                  </a:lnTo>
                  <a:lnTo>
                    <a:pt x="8762"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0" name="Google Shape;198;p12"/>
            <p:cNvSpPr/>
            <p:nvPr/>
          </p:nvSpPr>
          <p:spPr>
            <a:xfrm>
              <a:off x="93645"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38" y="288"/>
                  </a:lnTo>
                  <a:lnTo>
                    <a:pt x="14887" y="875"/>
                  </a:lnTo>
                  <a:lnTo>
                    <a:pt x="16925" y="1750"/>
                  </a:lnTo>
                  <a:lnTo>
                    <a:pt x="19850" y="4675"/>
                  </a:lnTo>
                  <a:lnTo>
                    <a:pt x="20725" y="6713"/>
                  </a:lnTo>
                  <a:lnTo>
                    <a:pt x="21312" y="8762"/>
                  </a:lnTo>
                  <a:lnTo>
                    <a:pt x="21600" y="10800"/>
                  </a:lnTo>
                  <a:lnTo>
                    <a:pt x="21312" y="12850"/>
                  </a:lnTo>
                  <a:lnTo>
                    <a:pt x="20725" y="14887"/>
                  </a:lnTo>
                  <a:lnTo>
                    <a:pt x="19850" y="16937"/>
                  </a:lnTo>
                  <a:lnTo>
                    <a:pt x="18388" y="18388"/>
                  </a:lnTo>
                  <a:lnTo>
                    <a:pt x="16925" y="19850"/>
                  </a:lnTo>
                  <a:lnTo>
                    <a:pt x="14887" y="20725"/>
                  </a:lnTo>
                  <a:lnTo>
                    <a:pt x="12838" y="21312"/>
                  </a:lnTo>
                  <a:lnTo>
                    <a:pt x="10800" y="21600"/>
                  </a:lnTo>
                  <a:lnTo>
                    <a:pt x="8750" y="21312"/>
                  </a:lnTo>
                  <a:lnTo>
                    <a:pt x="6713" y="20725"/>
                  </a:lnTo>
                  <a:lnTo>
                    <a:pt x="4663" y="19850"/>
                  </a:lnTo>
                  <a:lnTo>
                    <a:pt x="3212" y="18388"/>
                  </a:lnTo>
                  <a:lnTo>
                    <a:pt x="1750" y="16937"/>
                  </a:lnTo>
                  <a:lnTo>
                    <a:pt x="875" y="14887"/>
                  </a:lnTo>
                  <a:lnTo>
                    <a:pt x="288" y="12850"/>
                  </a:lnTo>
                  <a:lnTo>
                    <a:pt x="0" y="10800"/>
                  </a:lnTo>
                  <a:lnTo>
                    <a:pt x="288" y="8762"/>
                  </a:lnTo>
                  <a:lnTo>
                    <a:pt x="875" y="6713"/>
                  </a:lnTo>
                  <a:lnTo>
                    <a:pt x="1750" y="4675"/>
                  </a:lnTo>
                  <a:lnTo>
                    <a:pt x="3212" y="3212"/>
                  </a:lnTo>
                  <a:lnTo>
                    <a:pt x="4663" y="1750"/>
                  </a:lnTo>
                  <a:lnTo>
                    <a:pt x="6713" y="875"/>
                  </a:lnTo>
                  <a:lnTo>
                    <a:pt x="8750"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1" name="Google Shape;199;p12"/>
            <p:cNvSpPr/>
            <p:nvPr/>
          </p:nvSpPr>
          <p:spPr>
            <a:xfrm>
              <a:off x="30905" y="22611"/>
              <a:ext cx="34146" cy="34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300" y="8762"/>
                  </a:lnTo>
                  <a:lnTo>
                    <a:pt x="875" y="6713"/>
                  </a:lnTo>
                  <a:lnTo>
                    <a:pt x="1761" y="4675"/>
                  </a:lnTo>
                  <a:lnTo>
                    <a:pt x="3211" y="3212"/>
                  </a:lnTo>
                  <a:lnTo>
                    <a:pt x="4672" y="1750"/>
                  </a:lnTo>
                  <a:lnTo>
                    <a:pt x="6721" y="875"/>
                  </a:lnTo>
                  <a:lnTo>
                    <a:pt x="8757" y="288"/>
                  </a:lnTo>
                  <a:lnTo>
                    <a:pt x="10806" y="0"/>
                  </a:lnTo>
                  <a:lnTo>
                    <a:pt x="12843" y="288"/>
                  </a:lnTo>
                  <a:lnTo>
                    <a:pt x="14891" y="875"/>
                  </a:lnTo>
                  <a:lnTo>
                    <a:pt x="16928" y="1750"/>
                  </a:lnTo>
                  <a:lnTo>
                    <a:pt x="19851" y="4675"/>
                  </a:lnTo>
                  <a:lnTo>
                    <a:pt x="20725" y="6713"/>
                  </a:lnTo>
                  <a:lnTo>
                    <a:pt x="21300" y="8762"/>
                  </a:lnTo>
                  <a:lnTo>
                    <a:pt x="21600" y="10800"/>
                  </a:lnTo>
                  <a:lnTo>
                    <a:pt x="21300" y="12850"/>
                  </a:lnTo>
                  <a:lnTo>
                    <a:pt x="20725" y="14887"/>
                  </a:lnTo>
                  <a:lnTo>
                    <a:pt x="19851" y="16937"/>
                  </a:lnTo>
                  <a:lnTo>
                    <a:pt x="18389" y="18388"/>
                  </a:lnTo>
                  <a:lnTo>
                    <a:pt x="16928" y="19850"/>
                  </a:lnTo>
                  <a:lnTo>
                    <a:pt x="14891" y="20725"/>
                  </a:lnTo>
                  <a:lnTo>
                    <a:pt x="12843" y="21312"/>
                  </a:lnTo>
                  <a:lnTo>
                    <a:pt x="10806" y="21600"/>
                  </a:lnTo>
                  <a:lnTo>
                    <a:pt x="8757" y="21312"/>
                  </a:lnTo>
                  <a:lnTo>
                    <a:pt x="6721" y="20725"/>
                  </a:lnTo>
                  <a:lnTo>
                    <a:pt x="4672" y="19850"/>
                  </a:lnTo>
                  <a:lnTo>
                    <a:pt x="1761" y="16937"/>
                  </a:lnTo>
                  <a:lnTo>
                    <a:pt x="875" y="14887"/>
                  </a:lnTo>
                  <a:lnTo>
                    <a:pt x="300" y="12850"/>
                  </a:lnTo>
                  <a:lnTo>
                    <a:pt x="0" y="108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2" name="Google Shape;200;p12"/>
            <p:cNvSpPr/>
            <p:nvPr/>
          </p:nvSpPr>
          <p:spPr>
            <a:xfrm flipH="1">
              <a:off x="45203" y="261981"/>
              <a:ext cx="101468"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3" name="Google Shape;201;p12"/>
            <p:cNvSpPr/>
            <p:nvPr/>
          </p:nvSpPr>
          <p:spPr>
            <a:xfrm flipH="1" flipV="1">
              <a:off x="45203" y="220016"/>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4" name="Google Shape;202;p12"/>
            <p:cNvSpPr/>
            <p:nvPr/>
          </p:nvSpPr>
          <p:spPr>
            <a:xfrm flipH="1" flipV="1">
              <a:off x="45203" y="178505"/>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5" name="Google Shape;203;p12"/>
            <p:cNvSpPr/>
            <p:nvPr/>
          </p:nvSpPr>
          <p:spPr>
            <a:xfrm flipH="1" flipV="1">
              <a:off x="45203" y="136539"/>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6" name="Google Shape;204;p12"/>
            <p:cNvSpPr/>
            <p:nvPr/>
          </p:nvSpPr>
          <p:spPr>
            <a:xfrm>
              <a:off x="219087"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8762" y="21312"/>
                  </a:lnTo>
                  <a:lnTo>
                    <a:pt x="6713" y="20725"/>
                  </a:lnTo>
                  <a:lnTo>
                    <a:pt x="4675" y="19850"/>
                  </a:lnTo>
                  <a:lnTo>
                    <a:pt x="3212" y="18388"/>
                  </a:lnTo>
                  <a:lnTo>
                    <a:pt x="1750" y="16937"/>
                  </a:lnTo>
                  <a:lnTo>
                    <a:pt x="875" y="14887"/>
                  </a:lnTo>
                  <a:lnTo>
                    <a:pt x="300" y="12850"/>
                  </a:lnTo>
                  <a:lnTo>
                    <a:pt x="0" y="10800"/>
                  </a:lnTo>
                  <a:lnTo>
                    <a:pt x="300" y="8762"/>
                  </a:lnTo>
                  <a:lnTo>
                    <a:pt x="875" y="6713"/>
                  </a:lnTo>
                  <a:lnTo>
                    <a:pt x="1750" y="4675"/>
                  </a:lnTo>
                  <a:lnTo>
                    <a:pt x="4675" y="1750"/>
                  </a:lnTo>
                  <a:lnTo>
                    <a:pt x="6713" y="875"/>
                  </a:lnTo>
                  <a:lnTo>
                    <a:pt x="8762" y="288"/>
                  </a:lnTo>
                  <a:lnTo>
                    <a:pt x="10800" y="0"/>
                  </a:lnTo>
                  <a:lnTo>
                    <a:pt x="12850" y="288"/>
                  </a:lnTo>
                  <a:lnTo>
                    <a:pt x="14887" y="875"/>
                  </a:lnTo>
                  <a:lnTo>
                    <a:pt x="16937" y="1750"/>
                  </a:lnTo>
                  <a:lnTo>
                    <a:pt x="18400" y="3212"/>
                  </a:lnTo>
                  <a:lnTo>
                    <a:pt x="19850" y="4675"/>
                  </a:lnTo>
                  <a:lnTo>
                    <a:pt x="20725" y="6713"/>
                  </a:lnTo>
                  <a:lnTo>
                    <a:pt x="21312" y="8762"/>
                  </a:lnTo>
                  <a:lnTo>
                    <a:pt x="21600" y="10800"/>
                  </a:lnTo>
                  <a:lnTo>
                    <a:pt x="21312" y="12850"/>
                  </a:lnTo>
                  <a:lnTo>
                    <a:pt x="20725" y="14887"/>
                  </a:lnTo>
                  <a:lnTo>
                    <a:pt x="19850" y="16937"/>
                  </a:lnTo>
                  <a:lnTo>
                    <a:pt x="16937" y="19850"/>
                  </a:lnTo>
                  <a:lnTo>
                    <a:pt x="14887" y="20725"/>
                  </a:lnTo>
                  <a:lnTo>
                    <a:pt x="12850" y="21312"/>
                  </a:lnTo>
                  <a:lnTo>
                    <a:pt x="10800" y="216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7" name="Google Shape;205;p12"/>
            <p:cNvSpPr/>
            <p:nvPr/>
          </p:nvSpPr>
          <p:spPr>
            <a:xfrm flipH="1">
              <a:off x="4889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8" name="Google Shape;206;p12"/>
            <p:cNvSpPr/>
            <p:nvPr/>
          </p:nvSpPr>
          <p:spPr>
            <a:xfrm>
              <a:off x="11163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9" name="Google Shape;207;p12"/>
            <p:cNvSpPr/>
            <p:nvPr/>
          </p:nvSpPr>
          <p:spPr>
            <a:xfrm>
              <a:off x="174357"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80" name="Google Shape;208;p12"/>
            <p:cNvSpPr/>
            <p:nvPr/>
          </p:nvSpPr>
          <p:spPr>
            <a:xfrm>
              <a:off x="237078"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grpSp>
      <p:pic>
        <p:nvPicPr>
          <p:cNvPr id="82" name="Picture 6" descr="Picture 6"/>
          <p:cNvPicPr>
            <a:picLocks noChangeAspect="1"/>
          </p:cNvPicPr>
          <p:nvPr/>
        </p:nvPicPr>
        <p:blipFill>
          <a:blip r:embed="rId2"/>
          <a:stretch>
            <a:fillRect/>
          </a:stretch>
        </p:blipFill>
        <p:spPr>
          <a:xfrm>
            <a:off x="4124907" y="529028"/>
            <a:ext cx="1656184" cy="479458"/>
          </a:xfrm>
          <a:prstGeom prst="rect">
            <a:avLst/>
          </a:prstGeom>
          <a:ln w="12700">
            <a:miter lim="400000"/>
          </a:ln>
        </p:spPr>
      </p:pic>
      <p:pic>
        <p:nvPicPr>
          <p:cNvPr id="83" name="Рисунок 24" descr="Рисунок 24"/>
          <p:cNvPicPr>
            <a:picLocks noChangeAspect="1"/>
          </p:cNvPicPr>
          <p:nvPr/>
        </p:nvPicPr>
        <p:blipFill>
          <a:blip r:embed="rId3"/>
          <a:stretch>
            <a:fillRect/>
          </a:stretch>
        </p:blipFill>
        <p:spPr>
          <a:xfrm>
            <a:off x="7092280" y="123478"/>
            <a:ext cx="1872209" cy="1224137"/>
          </a:xfrm>
          <a:prstGeom prst="rect">
            <a:avLst/>
          </a:prstGeom>
          <a:ln w="12700">
            <a:miter lim="400000"/>
          </a:ln>
        </p:spPr>
      </p:pic>
      <p:pic>
        <p:nvPicPr>
          <p:cNvPr id="2" name="Рисунок 1" descr="usch logo">
            <a:extLst>
              <a:ext uri="{FF2B5EF4-FFF2-40B4-BE49-F238E27FC236}">
                <a16:creationId xmlns:a16="http://schemas.microsoft.com/office/drawing/2014/main" id="{1E2F6F8F-A4E1-295B-5A15-CDD05B6385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336" y="366845"/>
            <a:ext cx="852317" cy="803823"/>
          </a:xfrm>
          <a:prstGeom prst="rect">
            <a:avLst/>
          </a:prstGeom>
          <a:noFill/>
          <a:ln>
            <a:noFill/>
          </a:ln>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4907" y="1583293"/>
            <a:ext cx="4918364" cy="2795002"/>
          </a:xfrm>
          <a:prstGeom prst="rect">
            <a:avLst/>
          </a:prstGeom>
        </p:spPr>
      </p:pic>
    </p:spTree>
    <p:extLst>
      <p:ext uri="{BB962C8B-B14F-4D97-AF65-F5344CB8AC3E}">
        <p14:creationId xmlns:p14="http://schemas.microsoft.com/office/powerpoint/2010/main" val="111647110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189;p12"/>
          <p:cNvSpPr>
            <a:spLocks noGrp="1"/>
          </p:cNvSpPr>
          <p:nvPr>
            <p:ph type="title"/>
          </p:nvPr>
        </p:nvSpPr>
        <p:spPr>
          <a:xfrm>
            <a:off x="662784" y="506099"/>
            <a:ext cx="5258400" cy="576065"/>
          </a:xfrm>
          <a:prstGeom prst="rect">
            <a:avLst/>
          </a:prstGeom>
        </p:spPr>
        <p:txBody>
          <a:bodyPr>
            <a:noAutofit/>
          </a:bodyPr>
          <a:lstStyle>
            <a:lvl1pPr defTabSz="822959">
              <a:defRPr sz="2520"/>
            </a:lvl1pPr>
          </a:lstStyle>
          <a:p>
            <a:r>
              <a:rPr lang="ro-RO" sz="1800" dirty="0" smtClean="0">
                <a:latin typeface="Tahoma" panose="020B0604030504040204" pitchFamily="34" charset="0"/>
                <a:ea typeface="Tahoma" panose="020B0604030504040204" pitchFamily="34" charset="0"/>
                <a:cs typeface="Tahoma" panose="020B0604030504040204" pitchFamily="34" charset="0"/>
              </a:rPr>
              <a:t>Quality</a:t>
            </a:r>
            <a:r>
              <a:rPr lang="en-US" sz="1800" dirty="0" smtClean="0">
                <a:latin typeface="Tahoma" panose="020B0604030504040204" pitchFamily="34" charset="0"/>
                <a:ea typeface="Tahoma" panose="020B0604030504040204" pitchFamily="34" charset="0"/>
                <a:cs typeface="Tahoma" panose="020B0604030504040204" pitchFamily="34" charset="0"/>
              </a:rPr>
              <a:t> assurance structure</a:t>
            </a: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65" name="Google Shape;190;p12"/>
          <p:cNvSpPr>
            <a:spLocks noGrp="1"/>
          </p:cNvSpPr>
          <p:nvPr>
            <p:ph type="body" idx="1"/>
          </p:nvPr>
        </p:nvSpPr>
        <p:spPr>
          <a:xfrm>
            <a:off x="227062" y="1995055"/>
            <a:ext cx="4040137" cy="2979568"/>
          </a:xfrm>
          <a:prstGeom prst="rect">
            <a:avLst/>
          </a:prstGeom>
        </p:spPr>
        <p:txBody>
          <a:bodyPr>
            <a:normAutofit/>
          </a:bodyPr>
          <a:lstStyle/>
          <a:p>
            <a:pPr marL="0" indent="0">
              <a:spcBef>
                <a:spcPts val="1000"/>
              </a:spcBef>
              <a:buClrTx/>
              <a:buSzPct val="60000"/>
              <a:buNone/>
              <a:defRPr sz="1200" b="1"/>
            </a:pPr>
            <a:r>
              <a:rPr lang="en-US" sz="1600" dirty="0" smtClean="0">
                <a:latin typeface="Tahoma" panose="020B0604030504040204" pitchFamily="34" charset="0"/>
                <a:ea typeface="Tahoma" panose="020B0604030504040204" pitchFamily="34" charset="0"/>
                <a:cs typeface="Tahoma" panose="020B0604030504040204" pitchFamily="34" charset="0"/>
              </a:rPr>
              <a:t>Number of the persons, who is involved at the quality management body – 4:</a:t>
            </a:r>
          </a:p>
          <a:p>
            <a:pPr marL="285750" indent="-285750">
              <a:spcBef>
                <a:spcPts val="1000"/>
              </a:spcBef>
              <a:buClrTx/>
              <a:buSzPct val="60000"/>
              <a:buFontTx/>
              <a:buChar char="-"/>
              <a:defRPr sz="1200" b="1"/>
            </a:pPr>
            <a:r>
              <a:rPr lang="en-US" sz="1600" dirty="0" smtClean="0">
                <a:latin typeface="Tahoma" panose="020B0604030504040204" pitchFamily="34" charset="0"/>
                <a:ea typeface="Tahoma" panose="020B0604030504040204" pitchFamily="34" charset="0"/>
                <a:cs typeface="Tahoma" panose="020B0604030504040204" pitchFamily="34" charset="0"/>
              </a:rPr>
              <a:t>Head of the Department of Quality Management</a:t>
            </a:r>
          </a:p>
          <a:p>
            <a:pPr marL="285750" indent="-285750">
              <a:spcBef>
                <a:spcPts val="1000"/>
              </a:spcBef>
              <a:buClrTx/>
              <a:buSzPct val="60000"/>
              <a:buFontTx/>
              <a:buChar char="-"/>
              <a:defRPr sz="1200" b="1"/>
            </a:pPr>
            <a:r>
              <a:rPr lang="en-US" sz="1600" dirty="0" smtClean="0">
                <a:latin typeface="Tahoma" panose="020B0604030504040204" pitchFamily="34" charset="0"/>
                <a:ea typeface="Tahoma" panose="020B0604030504040204" pitchFamily="34" charset="0"/>
                <a:cs typeface="Tahoma" panose="020B0604030504040204" pitchFamily="34" charset="0"/>
              </a:rPr>
              <a:t>3 specialists per each faculty.</a:t>
            </a:r>
            <a:endParaRPr lang="en-US"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6" name="Google Shape;192;p12"/>
          <p:cNvSpPr>
            <a:spLocks noGrp="1"/>
          </p:cNvSpPr>
          <p:nvPr>
            <p:ph type="sldNum" sz="quarter" idx="2"/>
          </p:nvPr>
        </p:nvSpPr>
        <p:spPr>
          <a:xfrm>
            <a:off x="8825092" y="4613974"/>
            <a:ext cx="280309" cy="36065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grpSp>
        <p:nvGrpSpPr>
          <p:cNvPr id="81" name="Google Shape;194;p12"/>
          <p:cNvGrpSpPr/>
          <p:nvPr/>
        </p:nvGrpSpPr>
        <p:grpSpPr>
          <a:xfrm>
            <a:off x="293701" y="574134"/>
            <a:ext cx="309005" cy="403106"/>
            <a:chOff x="18" y="18"/>
            <a:chExt cx="309003" cy="403104"/>
          </a:xfrm>
        </p:grpSpPr>
        <p:sp>
          <p:nvSpPr>
            <p:cNvPr id="67" name="Google Shape;195;p12"/>
            <p:cNvSpPr/>
            <p:nvPr/>
          </p:nvSpPr>
          <p:spPr>
            <a:xfrm>
              <a:off x="24921" y="52589"/>
              <a:ext cx="284102" cy="350535"/>
            </a:xfrm>
            <a:custGeom>
              <a:avLst/>
              <a:gdLst/>
              <a:ahLst/>
              <a:cxnLst>
                <a:cxn ang="0">
                  <a:pos x="wd2" y="hd2"/>
                </a:cxn>
                <a:cxn ang="5400000">
                  <a:pos x="wd2" y="hd2"/>
                </a:cxn>
                <a:cxn ang="10800000">
                  <a:pos x="wd2" y="hd2"/>
                </a:cxn>
                <a:cxn ang="16200000">
                  <a:pos x="wd2" y="hd2"/>
                </a:cxn>
              </a:cxnLst>
              <a:rect l="0" t="0" r="r" b="b"/>
              <a:pathLst>
                <a:path w="21600" h="21600" extrusionOk="0">
                  <a:moveTo>
                    <a:pt x="0" y="20463"/>
                  </a:moveTo>
                  <a:lnTo>
                    <a:pt x="35" y="20634"/>
                  </a:lnTo>
                  <a:lnTo>
                    <a:pt x="69" y="20832"/>
                  </a:lnTo>
                  <a:lnTo>
                    <a:pt x="176" y="21032"/>
                  </a:lnTo>
                  <a:lnTo>
                    <a:pt x="315" y="21230"/>
                  </a:lnTo>
                  <a:lnTo>
                    <a:pt x="420" y="21344"/>
                  </a:lnTo>
                  <a:lnTo>
                    <a:pt x="560" y="21430"/>
                  </a:lnTo>
                  <a:lnTo>
                    <a:pt x="701" y="21486"/>
                  </a:lnTo>
                  <a:lnTo>
                    <a:pt x="877" y="21543"/>
                  </a:lnTo>
                  <a:lnTo>
                    <a:pt x="1087" y="21600"/>
                  </a:lnTo>
                  <a:lnTo>
                    <a:pt x="20935" y="21600"/>
                  </a:lnTo>
                  <a:lnTo>
                    <a:pt x="21040" y="21571"/>
                  </a:lnTo>
                  <a:lnTo>
                    <a:pt x="21216" y="21486"/>
                  </a:lnTo>
                  <a:lnTo>
                    <a:pt x="21355" y="21344"/>
                  </a:lnTo>
                  <a:lnTo>
                    <a:pt x="21460" y="21173"/>
                  </a:lnTo>
                  <a:lnTo>
                    <a:pt x="21531" y="20975"/>
                  </a:lnTo>
                  <a:lnTo>
                    <a:pt x="21565" y="20747"/>
                  </a:lnTo>
                  <a:lnTo>
                    <a:pt x="21600" y="20349"/>
                  </a:lnTo>
                  <a:lnTo>
                    <a:pt x="21600" y="398"/>
                  </a:lnTo>
                  <a:lnTo>
                    <a:pt x="21565" y="256"/>
                  </a:lnTo>
                  <a:lnTo>
                    <a:pt x="21531" y="170"/>
                  </a:lnTo>
                  <a:lnTo>
                    <a:pt x="21460" y="85"/>
                  </a:lnTo>
                  <a:lnTo>
                    <a:pt x="21355" y="57"/>
                  </a:lnTo>
                  <a:lnTo>
                    <a:pt x="21216" y="28"/>
                  </a:lnTo>
                  <a:lnTo>
                    <a:pt x="2083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8" name="Google Shape;196;p12"/>
            <p:cNvSpPr/>
            <p:nvPr/>
          </p:nvSpPr>
          <p:spPr>
            <a:xfrm>
              <a:off x="18" y="19373"/>
              <a:ext cx="285958" cy="350534"/>
            </a:xfrm>
            <a:custGeom>
              <a:avLst/>
              <a:gdLst/>
              <a:ahLst/>
              <a:cxnLst>
                <a:cxn ang="0">
                  <a:pos x="wd2" y="hd2"/>
                </a:cxn>
                <a:cxn ang="5400000">
                  <a:pos x="wd2" y="hd2"/>
                </a:cxn>
                <a:cxn ang="10800000">
                  <a:pos x="wd2" y="hd2"/>
                </a:cxn>
                <a:cxn ang="16200000">
                  <a:pos x="wd2" y="hd2"/>
                </a:cxn>
              </a:cxnLst>
              <a:rect l="0" t="0" r="r" b="b"/>
              <a:pathLst>
                <a:path w="21600" h="21600" extrusionOk="0">
                  <a:moveTo>
                    <a:pt x="20484" y="0"/>
                  </a:moveTo>
                  <a:lnTo>
                    <a:pt x="1114" y="0"/>
                  </a:lnTo>
                  <a:lnTo>
                    <a:pt x="905" y="29"/>
                  </a:lnTo>
                  <a:lnTo>
                    <a:pt x="697" y="86"/>
                  </a:lnTo>
                  <a:lnTo>
                    <a:pt x="488" y="142"/>
                  </a:lnTo>
                  <a:lnTo>
                    <a:pt x="313" y="257"/>
                  </a:lnTo>
                  <a:lnTo>
                    <a:pt x="173" y="398"/>
                  </a:lnTo>
                  <a:lnTo>
                    <a:pt x="104" y="569"/>
                  </a:lnTo>
                  <a:lnTo>
                    <a:pt x="34" y="740"/>
                  </a:lnTo>
                  <a:lnTo>
                    <a:pt x="0" y="910"/>
                  </a:lnTo>
                  <a:lnTo>
                    <a:pt x="0" y="20691"/>
                  </a:lnTo>
                  <a:lnTo>
                    <a:pt x="34" y="20861"/>
                  </a:lnTo>
                  <a:lnTo>
                    <a:pt x="104" y="21032"/>
                  </a:lnTo>
                  <a:lnTo>
                    <a:pt x="173" y="21202"/>
                  </a:lnTo>
                  <a:lnTo>
                    <a:pt x="313" y="21344"/>
                  </a:lnTo>
                  <a:lnTo>
                    <a:pt x="488" y="21458"/>
                  </a:lnTo>
                  <a:lnTo>
                    <a:pt x="905" y="21572"/>
                  </a:lnTo>
                  <a:lnTo>
                    <a:pt x="1114" y="21600"/>
                  </a:lnTo>
                  <a:lnTo>
                    <a:pt x="20484" y="21600"/>
                  </a:lnTo>
                  <a:lnTo>
                    <a:pt x="20693" y="21572"/>
                  </a:lnTo>
                  <a:lnTo>
                    <a:pt x="20903" y="21515"/>
                  </a:lnTo>
                  <a:lnTo>
                    <a:pt x="21112" y="21458"/>
                  </a:lnTo>
                  <a:lnTo>
                    <a:pt x="21285" y="21344"/>
                  </a:lnTo>
                  <a:lnTo>
                    <a:pt x="21425" y="21202"/>
                  </a:lnTo>
                  <a:lnTo>
                    <a:pt x="21496" y="21032"/>
                  </a:lnTo>
                  <a:lnTo>
                    <a:pt x="21564" y="20861"/>
                  </a:lnTo>
                  <a:lnTo>
                    <a:pt x="21600" y="20691"/>
                  </a:lnTo>
                  <a:lnTo>
                    <a:pt x="21600" y="910"/>
                  </a:lnTo>
                  <a:lnTo>
                    <a:pt x="21564" y="740"/>
                  </a:lnTo>
                  <a:lnTo>
                    <a:pt x="21496" y="569"/>
                  </a:lnTo>
                  <a:lnTo>
                    <a:pt x="21425" y="398"/>
                  </a:lnTo>
                  <a:lnTo>
                    <a:pt x="21285" y="257"/>
                  </a:lnTo>
                  <a:lnTo>
                    <a:pt x="21112" y="142"/>
                  </a:lnTo>
                  <a:lnTo>
                    <a:pt x="20903" y="86"/>
                  </a:lnTo>
                  <a:lnTo>
                    <a:pt x="20693" y="29"/>
                  </a:lnTo>
                  <a:lnTo>
                    <a:pt x="20484"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9" name="Google Shape;197;p12"/>
            <p:cNvSpPr/>
            <p:nvPr/>
          </p:nvSpPr>
          <p:spPr>
            <a:xfrm>
              <a:off x="156366"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50" y="288"/>
                  </a:lnTo>
                  <a:lnTo>
                    <a:pt x="14887" y="875"/>
                  </a:lnTo>
                  <a:lnTo>
                    <a:pt x="16937" y="1750"/>
                  </a:lnTo>
                  <a:lnTo>
                    <a:pt x="18388" y="3212"/>
                  </a:lnTo>
                  <a:lnTo>
                    <a:pt x="19850" y="4675"/>
                  </a:lnTo>
                  <a:lnTo>
                    <a:pt x="20725" y="6713"/>
                  </a:lnTo>
                  <a:lnTo>
                    <a:pt x="21312" y="8762"/>
                  </a:lnTo>
                  <a:lnTo>
                    <a:pt x="21600" y="10800"/>
                  </a:lnTo>
                  <a:lnTo>
                    <a:pt x="21312" y="12850"/>
                  </a:lnTo>
                  <a:lnTo>
                    <a:pt x="20725" y="14887"/>
                  </a:lnTo>
                  <a:lnTo>
                    <a:pt x="19850" y="16937"/>
                  </a:lnTo>
                  <a:lnTo>
                    <a:pt x="18388" y="18388"/>
                  </a:lnTo>
                  <a:lnTo>
                    <a:pt x="16937" y="19850"/>
                  </a:lnTo>
                  <a:lnTo>
                    <a:pt x="14887" y="20725"/>
                  </a:lnTo>
                  <a:lnTo>
                    <a:pt x="12850" y="21312"/>
                  </a:lnTo>
                  <a:lnTo>
                    <a:pt x="10800" y="21600"/>
                  </a:lnTo>
                  <a:lnTo>
                    <a:pt x="8762" y="21312"/>
                  </a:lnTo>
                  <a:lnTo>
                    <a:pt x="6713" y="20725"/>
                  </a:lnTo>
                  <a:lnTo>
                    <a:pt x="4675" y="19850"/>
                  </a:lnTo>
                  <a:lnTo>
                    <a:pt x="3212" y="18388"/>
                  </a:lnTo>
                  <a:lnTo>
                    <a:pt x="1750" y="16937"/>
                  </a:lnTo>
                  <a:lnTo>
                    <a:pt x="875" y="14887"/>
                  </a:lnTo>
                  <a:lnTo>
                    <a:pt x="288" y="12850"/>
                  </a:lnTo>
                  <a:lnTo>
                    <a:pt x="0" y="10800"/>
                  </a:lnTo>
                  <a:lnTo>
                    <a:pt x="288" y="8762"/>
                  </a:lnTo>
                  <a:lnTo>
                    <a:pt x="875" y="6713"/>
                  </a:lnTo>
                  <a:lnTo>
                    <a:pt x="1750" y="4675"/>
                  </a:lnTo>
                  <a:lnTo>
                    <a:pt x="4675" y="1750"/>
                  </a:lnTo>
                  <a:lnTo>
                    <a:pt x="6713" y="875"/>
                  </a:lnTo>
                  <a:lnTo>
                    <a:pt x="8762"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0" name="Google Shape;198;p12"/>
            <p:cNvSpPr/>
            <p:nvPr/>
          </p:nvSpPr>
          <p:spPr>
            <a:xfrm>
              <a:off x="93645"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38" y="288"/>
                  </a:lnTo>
                  <a:lnTo>
                    <a:pt x="14887" y="875"/>
                  </a:lnTo>
                  <a:lnTo>
                    <a:pt x="16925" y="1750"/>
                  </a:lnTo>
                  <a:lnTo>
                    <a:pt x="19850" y="4675"/>
                  </a:lnTo>
                  <a:lnTo>
                    <a:pt x="20725" y="6713"/>
                  </a:lnTo>
                  <a:lnTo>
                    <a:pt x="21312" y="8762"/>
                  </a:lnTo>
                  <a:lnTo>
                    <a:pt x="21600" y="10800"/>
                  </a:lnTo>
                  <a:lnTo>
                    <a:pt x="21312" y="12850"/>
                  </a:lnTo>
                  <a:lnTo>
                    <a:pt x="20725" y="14887"/>
                  </a:lnTo>
                  <a:lnTo>
                    <a:pt x="19850" y="16937"/>
                  </a:lnTo>
                  <a:lnTo>
                    <a:pt x="18388" y="18388"/>
                  </a:lnTo>
                  <a:lnTo>
                    <a:pt x="16925" y="19850"/>
                  </a:lnTo>
                  <a:lnTo>
                    <a:pt x="14887" y="20725"/>
                  </a:lnTo>
                  <a:lnTo>
                    <a:pt x="12838" y="21312"/>
                  </a:lnTo>
                  <a:lnTo>
                    <a:pt x="10800" y="21600"/>
                  </a:lnTo>
                  <a:lnTo>
                    <a:pt x="8750" y="21312"/>
                  </a:lnTo>
                  <a:lnTo>
                    <a:pt x="6713" y="20725"/>
                  </a:lnTo>
                  <a:lnTo>
                    <a:pt x="4663" y="19850"/>
                  </a:lnTo>
                  <a:lnTo>
                    <a:pt x="3212" y="18388"/>
                  </a:lnTo>
                  <a:lnTo>
                    <a:pt x="1750" y="16937"/>
                  </a:lnTo>
                  <a:lnTo>
                    <a:pt x="875" y="14887"/>
                  </a:lnTo>
                  <a:lnTo>
                    <a:pt x="288" y="12850"/>
                  </a:lnTo>
                  <a:lnTo>
                    <a:pt x="0" y="10800"/>
                  </a:lnTo>
                  <a:lnTo>
                    <a:pt x="288" y="8762"/>
                  </a:lnTo>
                  <a:lnTo>
                    <a:pt x="875" y="6713"/>
                  </a:lnTo>
                  <a:lnTo>
                    <a:pt x="1750" y="4675"/>
                  </a:lnTo>
                  <a:lnTo>
                    <a:pt x="3212" y="3212"/>
                  </a:lnTo>
                  <a:lnTo>
                    <a:pt x="4663" y="1750"/>
                  </a:lnTo>
                  <a:lnTo>
                    <a:pt x="6713" y="875"/>
                  </a:lnTo>
                  <a:lnTo>
                    <a:pt x="8750"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1" name="Google Shape;199;p12"/>
            <p:cNvSpPr/>
            <p:nvPr/>
          </p:nvSpPr>
          <p:spPr>
            <a:xfrm>
              <a:off x="30905" y="22611"/>
              <a:ext cx="34146" cy="34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300" y="8762"/>
                  </a:lnTo>
                  <a:lnTo>
                    <a:pt x="875" y="6713"/>
                  </a:lnTo>
                  <a:lnTo>
                    <a:pt x="1761" y="4675"/>
                  </a:lnTo>
                  <a:lnTo>
                    <a:pt x="3211" y="3212"/>
                  </a:lnTo>
                  <a:lnTo>
                    <a:pt x="4672" y="1750"/>
                  </a:lnTo>
                  <a:lnTo>
                    <a:pt x="6721" y="875"/>
                  </a:lnTo>
                  <a:lnTo>
                    <a:pt x="8757" y="288"/>
                  </a:lnTo>
                  <a:lnTo>
                    <a:pt x="10806" y="0"/>
                  </a:lnTo>
                  <a:lnTo>
                    <a:pt x="12843" y="288"/>
                  </a:lnTo>
                  <a:lnTo>
                    <a:pt x="14891" y="875"/>
                  </a:lnTo>
                  <a:lnTo>
                    <a:pt x="16928" y="1750"/>
                  </a:lnTo>
                  <a:lnTo>
                    <a:pt x="19851" y="4675"/>
                  </a:lnTo>
                  <a:lnTo>
                    <a:pt x="20725" y="6713"/>
                  </a:lnTo>
                  <a:lnTo>
                    <a:pt x="21300" y="8762"/>
                  </a:lnTo>
                  <a:lnTo>
                    <a:pt x="21600" y="10800"/>
                  </a:lnTo>
                  <a:lnTo>
                    <a:pt x="21300" y="12850"/>
                  </a:lnTo>
                  <a:lnTo>
                    <a:pt x="20725" y="14887"/>
                  </a:lnTo>
                  <a:lnTo>
                    <a:pt x="19851" y="16937"/>
                  </a:lnTo>
                  <a:lnTo>
                    <a:pt x="18389" y="18388"/>
                  </a:lnTo>
                  <a:lnTo>
                    <a:pt x="16928" y="19850"/>
                  </a:lnTo>
                  <a:lnTo>
                    <a:pt x="14891" y="20725"/>
                  </a:lnTo>
                  <a:lnTo>
                    <a:pt x="12843" y="21312"/>
                  </a:lnTo>
                  <a:lnTo>
                    <a:pt x="10806" y="21600"/>
                  </a:lnTo>
                  <a:lnTo>
                    <a:pt x="8757" y="21312"/>
                  </a:lnTo>
                  <a:lnTo>
                    <a:pt x="6721" y="20725"/>
                  </a:lnTo>
                  <a:lnTo>
                    <a:pt x="4672" y="19850"/>
                  </a:lnTo>
                  <a:lnTo>
                    <a:pt x="1761" y="16937"/>
                  </a:lnTo>
                  <a:lnTo>
                    <a:pt x="875" y="14887"/>
                  </a:lnTo>
                  <a:lnTo>
                    <a:pt x="300" y="12850"/>
                  </a:lnTo>
                  <a:lnTo>
                    <a:pt x="0" y="108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2" name="Google Shape;200;p12"/>
            <p:cNvSpPr/>
            <p:nvPr/>
          </p:nvSpPr>
          <p:spPr>
            <a:xfrm flipH="1">
              <a:off x="45203" y="261981"/>
              <a:ext cx="101468"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3" name="Google Shape;201;p12"/>
            <p:cNvSpPr/>
            <p:nvPr/>
          </p:nvSpPr>
          <p:spPr>
            <a:xfrm flipH="1" flipV="1">
              <a:off x="45203" y="220016"/>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4" name="Google Shape;202;p12"/>
            <p:cNvSpPr/>
            <p:nvPr/>
          </p:nvSpPr>
          <p:spPr>
            <a:xfrm flipH="1" flipV="1">
              <a:off x="45203" y="178505"/>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5" name="Google Shape;203;p12"/>
            <p:cNvSpPr/>
            <p:nvPr/>
          </p:nvSpPr>
          <p:spPr>
            <a:xfrm flipH="1" flipV="1">
              <a:off x="45203" y="136539"/>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6" name="Google Shape;204;p12"/>
            <p:cNvSpPr/>
            <p:nvPr/>
          </p:nvSpPr>
          <p:spPr>
            <a:xfrm>
              <a:off x="219087"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8762" y="21312"/>
                  </a:lnTo>
                  <a:lnTo>
                    <a:pt x="6713" y="20725"/>
                  </a:lnTo>
                  <a:lnTo>
                    <a:pt x="4675" y="19850"/>
                  </a:lnTo>
                  <a:lnTo>
                    <a:pt x="3212" y="18388"/>
                  </a:lnTo>
                  <a:lnTo>
                    <a:pt x="1750" y="16937"/>
                  </a:lnTo>
                  <a:lnTo>
                    <a:pt x="875" y="14887"/>
                  </a:lnTo>
                  <a:lnTo>
                    <a:pt x="300" y="12850"/>
                  </a:lnTo>
                  <a:lnTo>
                    <a:pt x="0" y="10800"/>
                  </a:lnTo>
                  <a:lnTo>
                    <a:pt x="300" y="8762"/>
                  </a:lnTo>
                  <a:lnTo>
                    <a:pt x="875" y="6713"/>
                  </a:lnTo>
                  <a:lnTo>
                    <a:pt x="1750" y="4675"/>
                  </a:lnTo>
                  <a:lnTo>
                    <a:pt x="4675" y="1750"/>
                  </a:lnTo>
                  <a:lnTo>
                    <a:pt x="6713" y="875"/>
                  </a:lnTo>
                  <a:lnTo>
                    <a:pt x="8762" y="288"/>
                  </a:lnTo>
                  <a:lnTo>
                    <a:pt x="10800" y="0"/>
                  </a:lnTo>
                  <a:lnTo>
                    <a:pt x="12850" y="288"/>
                  </a:lnTo>
                  <a:lnTo>
                    <a:pt x="14887" y="875"/>
                  </a:lnTo>
                  <a:lnTo>
                    <a:pt x="16937" y="1750"/>
                  </a:lnTo>
                  <a:lnTo>
                    <a:pt x="18400" y="3212"/>
                  </a:lnTo>
                  <a:lnTo>
                    <a:pt x="19850" y="4675"/>
                  </a:lnTo>
                  <a:lnTo>
                    <a:pt x="20725" y="6713"/>
                  </a:lnTo>
                  <a:lnTo>
                    <a:pt x="21312" y="8762"/>
                  </a:lnTo>
                  <a:lnTo>
                    <a:pt x="21600" y="10800"/>
                  </a:lnTo>
                  <a:lnTo>
                    <a:pt x="21312" y="12850"/>
                  </a:lnTo>
                  <a:lnTo>
                    <a:pt x="20725" y="14887"/>
                  </a:lnTo>
                  <a:lnTo>
                    <a:pt x="19850" y="16937"/>
                  </a:lnTo>
                  <a:lnTo>
                    <a:pt x="16937" y="19850"/>
                  </a:lnTo>
                  <a:lnTo>
                    <a:pt x="14887" y="20725"/>
                  </a:lnTo>
                  <a:lnTo>
                    <a:pt x="12850" y="21312"/>
                  </a:lnTo>
                  <a:lnTo>
                    <a:pt x="10800" y="216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7" name="Google Shape;205;p12"/>
            <p:cNvSpPr/>
            <p:nvPr/>
          </p:nvSpPr>
          <p:spPr>
            <a:xfrm flipH="1">
              <a:off x="4889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8" name="Google Shape;206;p12"/>
            <p:cNvSpPr/>
            <p:nvPr/>
          </p:nvSpPr>
          <p:spPr>
            <a:xfrm>
              <a:off x="11163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9" name="Google Shape;207;p12"/>
            <p:cNvSpPr/>
            <p:nvPr/>
          </p:nvSpPr>
          <p:spPr>
            <a:xfrm>
              <a:off x="174357"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80" name="Google Shape;208;p12"/>
            <p:cNvSpPr/>
            <p:nvPr/>
          </p:nvSpPr>
          <p:spPr>
            <a:xfrm>
              <a:off x="237078"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grpSp>
      <p:pic>
        <p:nvPicPr>
          <p:cNvPr id="82" name="Picture 6" descr="Picture 6"/>
          <p:cNvPicPr>
            <a:picLocks noChangeAspect="1"/>
          </p:cNvPicPr>
          <p:nvPr/>
        </p:nvPicPr>
        <p:blipFill>
          <a:blip r:embed="rId2"/>
          <a:stretch>
            <a:fillRect/>
          </a:stretch>
        </p:blipFill>
        <p:spPr>
          <a:xfrm>
            <a:off x="4124907" y="529028"/>
            <a:ext cx="1656184" cy="479458"/>
          </a:xfrm>
          <a:prstGeom prst="rect">
            <a:avLst/>
          </a:prstGeom>
          <a:ln w="12700">
            <a:miter lim="400000"/>
          </a:ln>
        </p:spPr>
      </p:pic>
      <p:pic>
        <p:nvPicPr>
          <p:cNvPr id="83" name="Рисунок 24" descr="Рисунок 24"/>
          <p:cNvPicPr>
            <a:picLocks noChangeAspect="1"/>
          </p:cNvPicPr>
          <p:nvPr/>
        </p:nvPicPr>
        <p:blipFill>
          <a:blip r:embed="rId3"/>
          <a:stretch>
            <a:fillRect/>
          </a:stretch>
        </p:blipFill>
        <p:spPr>
          <a:xfrm>
            <a:off x="7092280" y="123478"/>
            <a:ext cx="1872209" cy="1224137"/>
          </a:xfrm>
          <a:prstGeom prst="rect">
            <a:avLst/>
          </a:prstGeom>
          <a:ln w="12700">
            <a:miter lim="400000"/>
          </a:ln>
        </p:spPr>
      </p:pic>
      <p:pic>
        <p:nvPicPr>
          <p:cNvPr id="2" name="Рисунок 1" descr="usch logo">
            <a:extLst>
              <a:ext uri="{FF2B5EF4-FFF2-40B4-BE49-F238E27FC236}">
                <a16:creationId xmlns:a16="http://schemas.microsoft.com/office/drawing/2014/main" id="{1E2F6F8F-A4E1-295B-5A15-CDD05B6385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336" y="366845"/>
            <a:ext cx="852317" cy="803823"/>
          </a:xfrm>
          <a:prstGeom prst="rect">
            <a:avLst/>
          </a:prstGeom>
          <a:noFill/>
          <a:ln>
            <a:noFill/>
          </a:ln>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352" y="1347615"/>
            <a:ext cx="4228601" cy="3816055"/>
          </a:xfrm>
          <a:prstGeom prst="rect">
            <a:avLst/>
          </a:prstGeom>
        </p:spPr>
      </p:pic>
    </p:spTree>
    <p:extLst>
      <p:ext uri="{BB962C8B-B14F-4D97-AF65-F5344CB8AC3E}">
        <p14:creationId xmlns:p14="http://schemas.microsoft.com/office/powerpoint/2010/main" val="1309131060"/>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189;p12"/>
          <p:cNvSpPr>
            <a:spLocks noGrp="1"/>
          </p:cNvSpPr>
          <p:nvPr>
            <p:ph type="title"/>
          </p:nvPr>
        </p:nvSpPr>
        <p:spPr>
          <a:xfrm>
            <a:off x="814275" y="555526"/>
            <a:ext cx="5258400" cy="576065"/>
          </a:xfrm>
          <a:prstGeom prst="rect">
            <a:avLst/>
          </a:prstGeom>
        </p:spPr>
        <p:txBody>
          <a:bodyPr>
            <a:noAutofit/>
          </a:bodyPr>
          <a:lstStyle>
            <a:lvl1pPr defTabSz="822959">
              <a:defRPr sz="2520"/>
            </a:lvl1pPr>
          </a:lstStyle>
          <a:p>
            <a:r>
              <a:rPr lang="en-US" sz="1600" dirty="0" err="1">
                <a:latin typeface="Tahoma" panose="020B0604030504040204" pitchFamily="34" charset="0"/>
                <a:ea typeface="Tahoma" panose="020B0604030504040204" pitchFamily="34" charset="0"/>
                <a:cs typeface="Tahoma" panose="020B0604030504040204" pitchFamily="34" charset="0"/>
              </a:rPr>
              <a:t>Seminar_February</a:t>
            </a:r>
            <a:r>
              <a:rPr lang="en-US" sz="1600" dirty="0">
                <a:latin typeface="Tahoma" panose="020B0604030504040204" pitchFamily="34" charset="0"/>
                <a:ea typeface="Tahoma" panose="020B0604030504040204" pitchFamily="34" charset="0"/>
                <a:cs typeface="Tahoma" panose="020B0604030504040204" pitchFamily="34" charset="0"/>
              </a:rPr>
              <a:t> 25, 2022</a:t>
            </a:r>
            <a:endParaRPr sz="1600" dirty="0">
              <a:latin typeface="Tahoma" panose="020B0604030504040204" pitchFamily="34" charset="0"/>
              <a:ea typeface="Tahoma" panose="020B0604030504040204" pitchFamily="34" charset="0"/>
              <a:cs typeface="Tahoma" panose="020B0604030504040204" pitchFamily="34" charset="0"/>
            </a:endParaRPr>
          </a:p>
        </p:txBody>
      </p:sp>
      <p:sp>
        <p:nvSpPr>
          <p:cNvPr id="65" name="Google Shape;190;p12"/>
          <p:cNvSpPr>
            <a:spLocks noGrp="1"/>
          </p:cNvSpPr>
          <p:nvPr>
            <p:ph type="body" idx="1"/>
          </p:nvPr>
        </p:nvSpPr>
        <p:spPr>
          <a:xfrm>
            <a:off x="38599" y="1976718"/>
            <a:ext cx="4439066" cy="2997905"/>
          </a:xfrm>
          <a:prstGeom prst="rect">
            <a:avLst/>
          </a:prstGeom>
        </p:spPr>
        <p:txBody>
          <a:bodyPr>
            <a:normAutofit/>
          </a:bodyPr>
          <a:lstStyle/>
          <a:p>
            <a:pPr marL="101600" indent="0">
              <a:lnSpc>
                <a:spcPct val="107000"/>
              </a:lnSpc>
              <a:spcAft>
                <a:spcPts val="800"/>
              </a:spcAft>
              <a:buNone/>
            </a:pPr>
            <a:r>
              <a:rPr lang="en-US" sz="1200" dirty="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On February 25, 2022, within USC was organized training seminar, where were presented the knowledge and experience obtained during the study visit to the University of Montpellier (France) and the University of Salamanca (Spain). Within this session the university staff get relevant skills-building needed for strengthening institutional capacities for the implementation of QA reform.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101600" indent="0">
              <a:lnSpc>
                <a:spcPct val="107000"/>
              </a:lnSpc>
              <a:spcAft>
                <a:spcPts val="800"/>
              </a:spcAft>
              <a:buNone/>
            </a:pPr>
            <a:r>
              <a:rPr lang="en-US" sz="1200" dirty="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At the seminar were participated 18 academic staff.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1000"/>
              </a:spcBef>
              <a:buClrTx/>
              <a:buSzPct val="60000"/>
              <a:buNone/>
              <a:defRPr sz="1200" b="1"/>
            </a:pP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192;p12"/>
          <p:cNvSpPr>
            <a:spLocks noGrp="1"/>
          </p:cNvSpPr>
          <p:nvPr>
            <p:ph type="sldNum" sz="quarter" idx="2"/>
          </p:nvPr>
        </p:nvSpPr>
        <p:spPr>
          <a:xfrm>
            <a:off x="8825092" y="4613974"/>
            <a:ext cx="280309" cy="36065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grpSp>
        <p:nvGrpSpPr>
          <p:cNvPr id="81" name="Google Shape;194;p12"/>
          <p:cNvGrpSpPr/>
          <p:nvPr/>
        </p:nvGrpSpPr>
        <p:grpSpPr>
          <a:xfrm>
            <a:off x="293701" y="574134"/>
            <a:ext cx="309005" cy="403106"/>
            <a:chOff x="18" y="18"/>
            <a:chExt cx="309003" cy="403104"/>
          </a:xfrm>
        </p:grpSpPr>
        <p:sp>
          <p:nvSpPr>
            <p:cNvPr id="67" name="Google Shape;195;p12"/>
            <p:cNvSpPr/>
            <p:nvPr/>
          </p:nvSpPr>
          <p:spPr>
            <a:xfrm>
              <a:off x="24921" y="52589"/>
              <a:ext cx="284102" cy="350535"/>
            </a:xfrm>
            <a:custGeom>
              <a:avLst/>
              <a:gdLst/>
              <a:ahLst/>
              <a:cxnLst>
                <a:cxn ang="0">
                  <a:pos x="wd2" y="hd2"/>
                </a:cxn>
                <a:cxn ang="5400000">
                  <a:pos x="wd2" y="hd2"/>
                </a:cxn>
                <a:cxn ang="10800000">
                  <a:pos x="wd2" y="hd2"/>
                </a:cxn>
                <a:cxn ang="16200000">
                  <a:pos x="wd2" y="hd2"/>
                </a:cxn>
              </a:cxnLst>
              <a:rect l="0" t="0" r="r" b="b"/>
              <a:pathLst>
                <a:path w="21600" h="21600" extrusionOk="0">
                  <a:moveTo>
                    <a:pt x="0" y="20463"/>
                  </a:moveTo>
                  <a:lnTo>
                    <a:pt x="35" y="20634"/>
                  </a:lnTo>
                  <a:lnTo>
                    <a:pt x="69" y="20832"/>
                  </a:lnTo>
                  <a:lnTo>
                    <a:pt x="176" y="21032"/>
                  </a:lnTo>
                  <a:lnTo>
                    <a:pt x="315" y="21230"/>
                  </a:lnTo>
                  <a:lnTo>
                    <a:pt x="420" y="21344"/>
                  </a:lnTo>
                  <a:lnTo>
                    <a:pt x="560" y="21430"/>
                  </a:lnTo>
                  <a:lnTo>
                    <a:pt x="701" y="21486"/>
                  </a:lnTo>
                  <a:lnTo>
                    <a:pt x="877" y="21543"/>
                  </a:lnTo>
                  <a:lnTo>
                    <a:pt x="1087" y="21600"/>
                  </a:lnTo>
                  <a:lnTo>
                    <a:pt x="20935" y="21600"/>
                  </a:lnTo>
                  <a:lnTo>
                    <a:pt x="21040" y="21571"/>
                  </a:lnTo>
                  <a:lnTo>
                    <a:pt x="21216" y="21486"/>
                  </a:lnTo>
                  <a:lnTo>
                    <a:pt x="21355" y="21344"/>
                  </a:lnTo>
                  <a:lnTo>
                    <a:pt x="21460" y="21173"/>
                  </a:lnTo>
                  <a:lnTo>
                    <a:pt x="21531" y="20975"/>
                  </a:lnTo>
                  <a:lnTo>
                    <a:pt x="21565" y="20747"/>
                  </a:lnTo>
                  <a:lnTo>
                    <a:pt x="21600" y="20349"/>
                  </a:lnTo>
                  <a:lnTo>
                    <a:pt x="21600" y="398"/>
                  </a:lnTo>
                  <a:lnTo>
                    <a:pt x="21565" y="256"/>
                  </a:lnTo>
                  <a:lnTo>
                    <a:pt x="21531" y="170"/>
                  </a:lnTo>
                  <a:lnTo>
                    <a:pt x="21460" y="85"/>
                  </a:lnTo>
                  <a:lnTo>
                    <a:pt x="21355" y="57"/>
                  </a:lnTo>
                  <a:lnTo>
                    <a:pt x="21216" y="28"/>
                  </a:lnTo>
                  <a:lnTo>
                    <a:pt x="2083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8" name="Google Shape;196;p12"/>
            <p:cNvSpPr/>
            <p:nvPr/>
          </p:nvSpPr>
          <p:spPr>
            <a:xfrm>
              <a:off x="18" y="19373"/>
              <a:ext cx="285958" cy="350534"/>
            </a:xfrm>
            <a:custGeom>
              <a:avLst/>
              <a:gdLst/>
              <a:ahLst/>
              <a:cxnLst>
                <a:cxn ang="0">
                  <a:pos x="wd2" y="hd2"/>
                </a:cxn>
                <a:cxn ang="5400000">
                  <a:pos x="wd2" y="hd2"/>
                </a:cxn>
                <a:cxn ang="10800000">
                  <a:pos x="wd2" y="hd2"/>
                </a:cxn>
                <a:cxn ang="16200000">
                  <a:pos x="wd2" y="hd2"/>
                </a:cxn>
              </a:cxnLst>
              <a:rect l="0" t="0" r="r" b="b"/>
              <a:pathLst>
                <a:path w="21600" h="21600" extrusionOk="0">
                  <a:moveTo>
                    <a:pt x="20484" y="0"/>
                  </a:moveTo>
                  <a:lnTo>
                    <a:pt x="1114" y="0"/>
                  </a:lnTo>
                  <a:lnTo>
                    <a:pt x="905" y="29"/>
                  </a:lnTo>
                  <a:lnTo>
                    <a:pt x="697" y="86"/>
                  </a:lnTo>
                  <a:lnTo>
                    <a:pt x="488" y="142"/>
                  </a:lnTo>
                  <a:lnTo>
                    <a:pt x="313" y="257"/>
                  </a:lnTo>
                  <a:lnTo>
                    <a:pt x="173" y="398"/>
                  </a:lnTo>
                  <a:lnTo>
                    <a:pt x="104" y="569"/>
                  </a:lnTo>
                  <a:lnTo>
                    <a:pt x="34" y="740"/>
                  </a:lnTo>
                  <a:lnTo>
                    <a:pt x="0" y="910"/>
                  </a:lnTo>
                  <a:lnTo>
                    <a:pt x="0" y="20691"/>
                  </a:lnTo>
                  <a:lnTo>
                    <a:pt x="34" y="20861"/>
                  </a:lnTo>
                  <a:lnTo>
                    <a:pt x="104" y="21032"/>
                  </a:lnTo>
                  <a:lnTo>
                    <a:pt x="173" y="21202"/>
                  </a:lnTo>
                  <a:lnTo>
                    <a:pt x="313" y="21344"/>
                  </a:lnTo>
                  <a:lnTo>
                    <a:pt x="488" y="21458"/>
                  </a:lnTo>
                  <a:lnTo>
                    <a:pt x="905" y="21572"/>
                  </a:lnTo>
                  <a:lnTo>
                    <a:pt x="1114" y="21600"/>
                  </a:lnTo>
                  <a:lnTo>
                    <a:pt x="20484" y="21600"/>
                  </a:lnTo>
                  <a:lnTo>
                    <a:pt x="20693" y="21572"/>
                  </a:lnTo>
                  <a:lnTo>
                    <a:pt x="20903" y="21515"/>
                  </a:lnTo>
                  <a:lnTo>
                    <a:pt x="21112" y="21458"/>
                  </a:lnTo>
                  <a:lnTo>
                    <a:pt x="21285" y="21344"/>
                  </a:lnTo>
                  <a:lnTo>
                    <a:pt x="21425" y="21202"/>
                  </a:lnTo>
                  <a:lnTo>
                    <a:pt x="21496" y="21032"/>
                  </a:lnTo>
                  <a:lnTo>
                    <a:pt x="21564" y="20861"/>
                  </a:lnTo>
                  <a:lnTo>
                    <a:pt x="21600" y="20691"/>
                  </a:lnTo>
                  <a:lnTo>
                    <a:pt x="21600" y="910"/>
                  </a:lnTo>
                  <a:lnTo>
                    <a:pt x="21564" y="740"/>
                  </a:lnTo>
                  <a:lnTo>
                    <a:pt x="21496" y="569"/>
                  </a:lnTo>
                  <a:lnTo>
                    <a:pt x="21425" y="398"/>
                  </a:lnTo>
                  <a:lnTo>
                    <a:pt x="21285" y="257"/>
                  </a:lnTo>
                  <a:lnTo>
                    <a:pt x="21112" y="142"/>
                  </a:lnTo>
                  <a:lnTo>
                    <a:pt x="20903" y="86"/>
                  </a:lnTo>
                  <a:lnTo>
                    <a:pt x="20693" y="29"/>
                  </a:lnTo>
                  <a:lnTo>
                    <a:pt x="20484"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9" name="Google Shape;197;p12"/>
            <p:cNvSpPr/>
            <p:nvPr/>
          </p:nvSpPr>
          <p:spPr>
            <a:xfrm>
              <a:off x="156366"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50" y="288"/>
                  </a:lnTo>
                  <a:lnTo>
                    <a:pt x="14887" y="875"/>
                  </a:lnTo>
                  <a:lnTo>
                    <a:pt x="16937" y="1750"/>
                  </a:lnTo>
                  <a:lnTo>
                    <a:pt x="18388" y="3212"/>
                  </a:lnTo>
                  <a:lnTo>
                    <a:pt x="19850" y="4675"/>
                  </a:lnTo>
                  <a:lnTo>
                    <a:pt x="20725" y="6713"/>
                  </a:lnTo>
                  <a:lnTo>
                    <a:pt x="21312" y="8762"/>
                  </a:lnTo>
                  <a:lnTo>
                    <a:pt x="21600" y="10800"/>
                  </a:lnTo>
                  <a:lnTo>
                    <a:pt x="21312" y="12850"/>
                  </a:lnTo>
                  <a:lnTo>
                    <a:pt x="20725" y="14887"/>
                  </a:lnTo>
                  <a:lnTo>
                    <a:pt x="19850" y="16937"/>
                  </a:lnTo>
                  <a:lnTo>
                    <a:pt x="18388" y="18388"/>
                  </a:lnTo>
                  <a:lnTo>
                    <a:pt x="16937" y="19850"/>
                  </a:lnTo>
                  <a:lnTo>
                    <a:pt x="14887" y="20725"/>
                  </a:lnTo>
                  <a:lnTo>
                    <a:pt x="12850" y="21312"/>
                  </a:lnTo>
                  <a:lnTo>
                    <a:pt x="10800" y="21600"/>
                  </a:lnTo>
                  <a:lnTo>
                    <a:pt x="8762" y="21312"/>
                  </a:lnTo>
                  <a:lnTo>
                    <a:pt x="6713" y="20725"/>
                  </a:lnTo>
                  <a:lnTo>
                    <a:pt x="4675" y="19850"/>
                  </a:lnTo>
                  <a:lnTo>
                    <a:pt x="3212" y="18388"/>
                  </a:lnTo>
                  <a:lnTo>
                    <a:pt x="1750" y="16937"/>
                  </a:lnTo>
                  <a:lnTo>
                    <a:pt x="875" y="14887"/>
                  </a:lnTo>
                  <a:lnTo>
                    <a:pt x="288" y="12850"/>
                  </a:lnTo>
                  <a:lnTo>
                    <a:pt x="0" y="10800"/>
                  </a:lnTo>
                  <a:lnTo>
                    <a:pt x="288" y="8762"/>
                  </a:lnTo>
                  <a:lnTo>
                    <a:pt x="875" y="6713"/>
                  </a:lnTo>
                  <a:lnTo>
                    <a:pt x="1750" y="4675"/>
                  </a:lnTo>
                  <a:lnTo>
                    <a:pt x="4675" y="1750"/>
                  </a:lnTo>
                  <a:lnTo>
                    <a:pt x="6713" y="875"/>
                  </a:lnTo>
                  <a:lnTo>
                    <a:pt x="8762"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0" name="Google Shape;198;p12"/>
            <p:cNvSpPr/>
            <p:nvPr/>
          </p:nvSpPr>
          <p:spPr>
            <a:xfrm>
              <a:off x="93645"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38" y="288"/>
                  </a:lnTo>
                  <a:lnTo>
                    <a:pt x="14887" y="875"/>
                  </a:lnTo>
                  <a:lnTo>
                    <a:pt x="16925" y="1750"/>
                  </a:lnTo>
                  <a:lnTo>
                    <a:pt x="19850" y="4675"/>
                  </a:lnTo>
                  <a:lnTo>
                    <a:pt x="20725" y="6713"/>
                  </a:lnTo>
                  <a:lnTo>
                    <a:pt x="21312" y="8762"/>
                  </a:lnTo>
                  <a:lnTo>
                    <a:pt x="21600" y="10800"/>
                  </a:lnTo>
                  <a:lnTo>
                    <a:pt x="21312" y="12850"/>
                  </a:lnTo>
                  <a:lnTo>
                    <a:pt x="20725" y="14887"/>
                  </a:lnTo>
                  <a:lnTo>
                    <a:pt x="19850" y="16937"/>
                  </a:lnTo>
                  <a:lnTo>
                    <a:pt x="18388" y="18388"/>
                  </a:lnTo>
                  <a:lnTo>
                    <a:pt x="16925" y="19850"/>
                  </a:lnTo>
                  <a:lnTo>
                    <a:pt x="14887" y="20725"/>
                  </a:lnTo>
                  <a:lnTo>
                    <a:pt x="12838" y="21312"/>
                  </a:lnTo>
                  <a:lnTo>
                    <a:pt x="10800" y="21600"/>
                  </a:lnTo>
                  <a:lnTo>
                    <a:pt x="8750" y="21312"/>
                  </a:lnTo>
                  <a:lnTo>
                    <a:pt x="6713" y="20725"/>
                  </a:lnTo>
                  <a:lnTo>
                    <a:pt x="4663" y="19850"/>
                  </a:lnTo>
                  <a:lnTo>
                    <a:pt x="3212" y="18388"/>
                  </a:lnTo>
                  <a:lnTo>
                    <a:pt x="1750" y="16937"/>
                  </a:lnTo>
                  <a:lnTo>
                    <a:pt x="875" y="14887"/>
                  </a:lnTo>
                  <a:lnTo>
                    <a:pt x="288" y="12850"/>
                  </a:lnTo>
                  <a:lnTo>
                    <a:pt x="0" y="10800"/>
                  </a:lnTo>
                  <a:lnTo>
                    <a:pt x="288" y="8762"/>
                  </a:lnTo>
                  <a:lnTo>
                    <a:pt x="875" y="6713"/>
                  </a:lnTo>
                  <a:lnTo>
                    <a:pt x="1750" y="4675"/>
                  </a:lnTo>
                  <a:lnTo>
                    <a:pt x="3212" y="3212"/>
                  </a:lnTo>
                  <a:lnTo>
                    <a:pt x="4663" y="1750"/>
                  </a:lnTo>
                  <a:lnTo>
                    <a:pt x="6713" y="875"/>
                  </a:lnTo>
                  <a:lnTo>
                    <a:pt x="8750"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1" name="Google Shape;199;p12"/>
            <p:cNvSpPr/>
            <p:nvPr/>
          </p:nvSpPr>
          <p:spPr>
            <a:xfrm>
              <a:off x="30905" y="22611"/>
              <a:ext cx="34146" cy="34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300" y="8762"/>
                  </a:lnTo>
                  <a:lnTo>
                    <a:pt x="875" y="6713"/>
                  </a:lnTo>
                  <a:lnTo>
                    <a:pt x="1761" y="4675"/>
                  </a:lnTo>
                  <a:lnTo>
                    <a:pt x="3211" y="3212"/>
                  </a:lnTo>
                  <a:lnTo>
                    <a:pt x="4672" y="1750"/>
                  </a:lnTo>
                  <a:lnTo>
                    <a:pt x="6721" y="875"/>
                  </a:lnTo>
                  <a:lnTo>
                    <a:pt x="8757" y="288"/>
                  </a:lnTo>
                  <a:lnTo>
                    <a:pt x="10806" y="0"/>
                  </a:lnTo>
                  <a:lnTo>
                    <a:pt x="12843" y="288"/>
                  </a:lnTo>
                  <a:lnTo>
                    <a:pt x="14891" y="875"/>
                  </a:lnTo>
                  <a:lnTo>
                    <a:pt x="16928" y="1750"/>
                  </a:lnTo>
                  <a:lnTo>
                    <a:pt x="19851" y="4675"/>
                  </a:lnTo>
                  <a:lnTo>
                    <a:pt x="20725" y="6713"/>
                  </a:lnTo>
                  <a:lnTo>
                    <a:pt x="21300" y="8762"/>
                  </a:lnTo>
                  <a:lnTo>
                    <a:pt x="21600" y="10800"/>
                  </a:lnTo>
                  <a:lnTo>
                    <a:pt x="21300" y="12850"/>
                  </a:lnTo>
                  <a:lnTo>
                    <a:pt x="20725" y="14887"/>
                  </a:lnTo>
                  <a:lnTo>
                    <a:pt x="19851" y="16937"/>
                  </a:lnTo>
                  <a:lnTo>
                    <a:pt x="18389" y="18388"/>
                  </a:lnTo>
                  <a:lnTo>
                    <a:pt x="16928" y="19850"/>
                  </a:lnTo>
                  <a:lnTo>
                    <a:pt x="14891" y="20725"/>
                  </a:lnTo>
                  <a:lnTo>
                    <a:pt x="12843" y="21312"/>
                  </a:lnTo>
                  <a:lnTo>
                    <a:pt x="10806" y="21600"/>
                  </a:lnTo>
                  <a:lnTo>
                    <a:pt x="8757" y="21312"/>
                  </a:lnTo>
                  <a:lnTo>
                    <a:pt x="6721" y="20725"/>
                  </a:lnTo>
                  <a:lnTo>
                    <a:pt x="4672" y="19850"/>
                  </a:lnTo>
                  <a:lnTo>
                    <a:pt x="1761" y="16937"/>
                  </a:lnTo>
                  <a:lnTo>
                    <a:pt x="875" y="14887"/>
                  </a:lnTo>
                  <a:lnTo>
                    <a:pt x="300" y="12850"/>
                  </a:lnTo>
                  <a:lnTo>
                    <a:pt x="0" y="108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2" name="Google Shape;200;p12"/>
            <p:cNvSpPr/>
            <p:nvPr/>
          </p:nvSpPr>
          <p:spPr>
            <a:xfrm flipH="1">
              <a:off x="45203" y="261981"/>
              <a:ext cx="101468"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3" name="Google Shape;201;p12"/>
            <p:cNvSpPr/>
            <p:nvPr/>
          </p:nvSpPr>
          <p:spPr>
            <a:xfrm flipH="1" flipV="1">
              <a:off x="45203" y="220016"/>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4" name="Google Shape;202;p12"/>
            <p:cNvSpPr/>
            <p:nvPr/>
          </p:nvSpPr>
          <p:spPr>
            <a:xfrm flipH="1" flipV="1">
              <a:off x="45203" y="178505"/>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5" name="Google Shape;203;p12"/>
            <p:cNvSpPr/>
            <p:nvPr/>
          </p:nvSpPr>
          <p:spPr>
            <a:xfrm flipH="1" flipV="1">
              <a:off x="45203" y="136539"/>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6" name="Google Shape;204;p12"/>
            <p:cNvSpPr/>
            <p:nvPr/>
          </p:nvSpPr>
          <p:spPr>
            <a:xfrm>
              <a:off x="219087"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8762" y="21312"/>
                  </a:lnTo>
                  <a:lnTo>
                    <a:pt x="6713" y="20725"/>
                  </a:lnTo>
                  <a:lnTo>
                    <a:pt x="4675" y="19850"/>
                  </a:lnTo>
                  <a:lnTo>
                    <a:pt x="3212" y="18388"/>
                  </a:lnTo>
                  <a:lnTo>
                    <a:pt x="1750" y="16937"/>
                  </a:lnTo>
                  <a:lnTo>
                    <a:pt x="875" y="14887"/>
                  </a:lnTo>
                  <a:lnTo>
                    <a:pt x="300" y="12850"/>
                  </a:lnTo>
                  <a:lnTo>
                    <a:pt x="0" y="10800"/>
                  </a:lnTo>
                  <a:lnTo>
                    <a:pt x="300" y="8762"/>
                  </a:lnTo>
                  <a:lnTo>
                    <a:pt x="875" y="6713"/>
                  </a:lnTo>
                  <a:lnTo>
                    <a:pt x="1750" y="4675"/>
                  </a:lnTo>
                  <a:lnTo>
                    <a:pt x="4675" y="1750"/>
                  </a:lnTo>
                  <a:lnTo>
                    <a:pt x="6713" y="875"/>
                  </a:lnTo>
                  <a:lnTo>
                    <a:pt x="8762" y="288"/>
                  </a:lnTo>
                  <a:lnTo>
                    <a:pt x="10800" y="0"/>
                  </a:lnTo>
                  <a:lnTo>
                    <a:pt x="12850" y="288"/>
                  </a:lnTo>
                  <a:lnTo>
                    <a:pt x="14887" y="875"/>
                  </a:lnTo>
                  <a:lnTo>
                    <a:pt x="16937" y="1750"/>
                  </a:lnTo>
                  <a:lnTo>
                    <a:pt x="18400" y="3212"/>
                  </a:lnTo>
                  <a:lnTo>
                    <a:pt x="19850" y="4675"/>
                  </a:lnTo>
                  <a:lnTo>
                    <a:pt x="20725" y="6713"/>
                  </a:lnTo>
                  <a:lnTo>
                    <a:pt x="21312" y="8762"/>
                  </a:lnTo>
                  <a:lnTo>
                    <a:pt x="21600" y="10800"/>
                  </a:lnTo>
                  <a:lnTo>
                    <a:pt x="21312" y="12850"/>
                  </a:lnTo>
                  <a:lnTo>
                    <a:pt x="20725" y="14887"/>
                  </a:lnTo>
                  <a:lnTo>
                    <a:pt x="19850" y="16937"/>
                  </a:lnTo>
                  <a:lnTo>
                    <a:pt x="16937" y="19850"/>
                  </a:lnTo>
                  <a:lnTo>
                    <a:pt x="14887" y="20725"/>
                  </a:lnTo>
                  <a:lnTo>
                    <a:pt x="12850" y="21312"/>
                  </a:lnTo>
                  <a:lnTo>
                    <a:pt x="10800" y="216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7" name="Google Shape;205;p12"/>
            <p:cNvSpPr/>
            <p:nvPr/>
          </p:nvSpPr>
          <p:spPr>
            <a:xfrm flipH="1">
              <a:off x="4889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8" name="Google Shape;206;p12"/>
            <p:cNvSpPr/>
            <p:nvPr/>
          </p:nvSpPr>
          <p:spPr>
            <a:xfrm>
              <a:off x="11163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9" name="Google Shape;207;p12"/>
            <p:cNvSpPr/>
            <p:nvPr/>
          </p:nvSpPr>
          <p:spPr>
            <a:xfrm>
              <a:off x="174357"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80" name="Google Shape;208;p12"/>
            <p:cNvSpPr/>
            <p:nvPr/>
          </p:nvSpPr>
          <p:spPr>
            <a:xfrm>
              <a:off x="237078"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grpSp>
      <p:pic>
        <p:nvPicPr>
          <p:cNvPr id="82" name="Picture 6" descr="Picture 6"/>
          <p:cNvPicPr>
            <a:picLocks noChangeAspect="1"/>
          </p:cNvPicPr>
          <p:nvPr/>
        </p:nvPicPr>
        <p:blipFill>
          <a:blip r:embed="rId2"/>
          <a:stretch>
            <a:fillRect/>
          </a:stretch>
        </p:blipFill>
        <p:spPr>
          <a:xfrm>
            <a:off x="4098202" y="569283"/>
            <a:ext cx="1656184" cy="479458"/>
          </a:xfrm>
          <a:prstGeom prst="rect">
            <a:avLst/>
          </a:prstGeom>
          <a:ln w="12700">
            <a:miter lim="400000"/>
          </a:ln>
        </p:spPr>
      </p:pic>
      <p:pic>
        <p:nvPicPr>
          <p:cNvPr id="83" name="Рисунок 24" descr="Рисунок 24"/>
          <p:cNvPicPr>
            <a:picLocks noChangeAspect="1"/>
          </p:cNvPicPr>
          <p:nvPr/>
        </p:nvPicPr>
        <p:blipFill>
          <a:blip r:embed="rId3"/>
          <a:stretch>
            <a:fillRect/>
          </a:stretch>
        </p:blipFill>
        <p:spPr>
          <a:xfrm>
            <a:off x="7092280" y="123478"/>
            <a:ext cx="1872209" cy="1224137"/>
          </a:xfrm>
          <a:prstGeom prst="rect">
            <a:avLst/>
          </a:prstGeom>
          <a:ln w="12700">
            <a:miter lim="400000"/>
          </a:ln>
        </p:spPr>
      </p:pic>
      <p:pic>
        <p:nvPicPr>
          <p:cNvPr id="2" name="Рисунок 1" descr="usch logo">
            <a:extLst>
              <a:ext uri="{FF2B5EF4-FFF2-40B4-BE49-F238E27FC236}">
                <a16:creationId xmlns:a16="http://schemas.microsoft.com/office/drawing/2014/main" id="{1E2F6F8F-A4E1-295B-5A15-CDD05B6385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9963" y="350710"/>
            <a:ext cx="852317" cy="803823"/>
          </a:xfrm>
          <a:prstGeom prst="rect">
            <a:avLst/>
          </a:prstGeom>
          <a:noFill/>
          <a:ln>
            <a:noFill/>
          </a:ln>
        </p:spPr>
      </p:pic>
      <p:pic>
        <p:nvPicPr>
          <p:cNvPr id="4" name="Рисунок 3">
            <a:extLst>
              <a:ext uri="{FF2B5EF4-FFF2-40B4-BE49-F238E27FC236}">
                <a16:creationId xmlns:a16="http://schemas.microsoft.com/office/drawing/2014/main" id="{3BCCD9FF-72AE-0AA7-BF50-19CC411CFA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2675" y="1223197"/>
            <a:ext cx="2499905" cy="1662171"/>
          </a:xfrm>
          <a:prstGeom prst="rect">
            <a:avLst/>
          </a:prstGeom>
        </p:spPr>
      </p:pic>
      <p:pic>
        <p:nvPicPr>
          <p:cNvPr id="6" name="Рисунок 5">
            <a:extLst>
              <a:ext uri="{FF2B5EF4-FFF2-40B4-BE49-F238E27FC236}">
                <a16:creationId xmlns:a16="http://schemas.microsoft.com/office/drawing/2014/main" id="{BD3968AE-20C1-F0CB-5D95-ECE94486DC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3101392"/>
            <a:ext cx="2929635" cy="1873231"/>
          </a:xfrm>
          <a:prstGeom prst="rect">
            <a:avLst/>
          </a:prstGeom>
        </p:spPr>
      </p:pic>
    </p:spTree>
    <p:extLst>
      <p:ext uri="{BB962C8B-B14F-4D97-AF65-F5344CB8AC3E}">
        <p14:creationId xmlns:p14="http://schemas.microsoft.com/office/powerpoint/2010/main" val="1595655584"/>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189;p12"/>
          <p:cNvSpPr>
            <a:spLocks noGrp="1"/>
          </p:cNvSpPr>
          <p:nvPr>
            <p:ph type="title"/>
          </p:nvPr>
        </p:nvSpPr>
        <p:spPr>
          <a:xfrm>
            <a:off x="814275" y="555526"/>
            <a:ext cx="5258400" cy="576065"/>
          </a:xfrm>
          <a:prstGeom prst="rect">
            <a:avLst/>
          </a:prstGeom>
        </p:spPr>
        <p:txBody>
          <a:bodyPr>
            <a:noAutofit/>
          </a:bodyPr>
          <a:lstStyle>
            <a:lvl1pPr defTabSz="822959">
              <a:defRPr sz="2520"/>
            </a:lvl1pPr>
          </a:lstStyle>
          <a:p>
            <a:r>
              <a:rPr lang="en-US" sz="1800" dirty="0" err="1">
                <a:latin typeface="Tahoma" panose="020B0604030504040204" pitchFamily="34" charset="0"/>
                <a:ea typeface="Tahoma" panose="020B0604030504040204" pitchFamily="34" charset="0"/>
                <a:cs typeface="Tahoma" panose="020B0604030504040204" pitchFamily="34" charset="0"/>
              </a:rPr>
              <a:t>Seminar_April</a:t>
            </a:r>
            <a:r>
              <a:rPr lang="en-US" sz="1800" dirty="0">
                <a:latin typeface="Tahoma" panose="020B0604030504040204" pitchFamily="34" charset="0"/>
                <a:ea typeface="Tahoma" panose="020B0604030504040204" pitchFamily="34" charset="0"/>
                <a:cs typeface="Tahoma" panose="020B0604030504040204" pitchFamily="34" charset="0"/>
              </a:rPr>
              <a:t> 21, 2022</a:t>
            </a: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65" name="Google Shape;190;p12"/>
          <p:cNvSpPr>
            <a:spLocks noGrp="1"/>
          </p:cNvSpPr>
          <p:nvPr>
            <p:ph type="body" idx="1"/>
          </p:nvPr>
        </p:nvSpPr>
        <p:spPr>
          <a:xfrm>
            <a:off x="227063" y="1458340"/>
            <a:ext cx="3491049" cy="3516283"/>
          </a:xfrm>
          <a:prstGeom prst="rect">
            <a:avLst/>
          </a:prstGeom>
        </p:spPr>
        <p:txBody>
          <a:bodyPr>
            <a:normAutofit fontScale="77500" lnSpcReduction="20000"/>
          </a:bodyPr>
          <a:lstStyle/>
          <a:p>
            <a:pPr marL="0" indent="0">
              <a:spcBef>
                <a:spcPts val="1000"/>
              </a:spcBef>
              <a:buClrTx/>
              <a:buSzPct val="60000"/>
              <a:buNone/>
              <a:defRPr sz="1200" b="1"/>
            </a:pPr>
            <a:r>
              <a:rPr lang="en-US" sz="1800" dirty="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On April 21, 2022, within the USC was organized a training session for university staff. During this event, the representatives of the QFORTE project implementation team from USC presented: the German accreditation system and quality assurance management structures of the University of Leipzig; was described the experience of international institutional accreditation, namely the legal framework, concept, methodology, procedures and best practices of the Central Evaluation and Accreditation Agency (</a:t>
            </a:r>
            <a:r>
              <a:rPr lang="en-US" sz="1800" dirty="0" err="1">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ZevA</a:t>
            </a:r>
            <a:r>
              <a:rPr lang="en-US" sz="1800" dirty="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 in Germany; also the USC’ </a:t>
            </a:r>
            <a:r>
              <a:rPr lang="ro-RO" sz="1800" dirty="0" smtClean="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staff get familiar </a:t>
            </a:r>
            <a:r>
              <a:rPr lang="ro-RO" sz="1800" dirty="0" err="1" smtClean="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with</a:t>
            </a:r>
            <a:r>
              <a:rPr lang="ro-RO" sz="1800" dirty="0" smtClean="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dirty="0" smtClean="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the </a:t>
            </a:r>
            <a:r>
              <a:rPr lang="en-US" sz="1800" dirty="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Draft of the Strategy on Internal </a:t>
            </a:r>
            <a:r>
              <a:rPr lang="en-US" sz="1800" dirty="0">
                <a:solidFill>
                  <a:srgbClr val="172B4D"/>
                </a:solidFill>
                <a:latin typeface="Segoe UI" panose="020B0502040204020203" pitchFamily="34" charset="0"/>
                <a:ea typeface="Calibri" panose="020F0502020204030204" pitchFamily="34" charset="0"/>
                <a:cs typeface="Times New Roman" panose="02020603050405020304" pitchFamily="18" charset="0"/>
              </a:rPr>
              <a:t>Q</a:t>
            </a:r>
            <a:r>
              <a:rPr lang="en-US" sz="1800" dirty="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uality </a:t>
            </a:r>
            <a:r>
              <a:rPr lang="en-US" sz="1800" dirty="0">
                <a:solidFill>
                  <a:srgbClr val="172B4D"/>
                </a:solidFill>
                <a:latin typeface="Segoe UI" panose="020B0502040204020203" pitchFamily="34" charset="0"/>
                <a:ea typeface="Calibri" panose="020F0502020204030204" pitchFamily="34" charset="0"/>
                <a:cs typeface="Times New Roman" panose="02020603050405020304" pitchFamily="18" charset="0"/>
              </a:rPr>
              <a:t>A</a:t>
            </a:r>
            <a:r>
              <a:rPr lang="en-US" sz="1800" dirty="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ssurance and the Action Plan.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1000"/>
              </a:spcBef>
              <a:buClrTx/>
              <a:buSzPct val="60000"/>
              <a:buNone/>
              <a:defRPr sz="1200" b="1"/>
            </a:pPr>
            <a:endParaRPr sz="1800"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192;p12"/>
          <p:cNvSpPr>
            <a:spLocks noGrp="1"/>
          </p:cNvSpPr>
          <p:nvPr>
            <p:ph type="sldNum" sz="quarter" idx="2"/>
          </p:nvPr>
        </p:nvSpPr>
        <p:spPr>
          <a:xfrm>
            <a:off x="8825092" y="4613974"/>
            <a:ext cx="280309" cy="36065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grpSp>
        <p:nvGrpSpPr>
          <p:cNvPr id="81" name="Google Shape;194;p12"/>
          <p:cNvGrpSpPr/>
          <p:nvPr/>
        </p:nvGrpSpPr>
        <p:grpSpPr>
          <a:xfrm>
            <a:off x="293701" y="574134"/>
            <a:ext cx="309005" cy="403106"/>
            <a:chOff x="18" y="18"/>
            <a:chExt cx="309003" cy="403104"/>
          </a:xfrm>
        </p:grpSpPr>
        <p:sp>
          <p:nvSpPr>
            <p:cNvPr id="67" name="Google Shape;195;p12"/>
            <p:cNvSpPr/>
            <p:nvPr/>
          </p:nvSpPr>
          <p:spPr>
            <a:xfrm>
              <a:off x="24921" y="52589"/>
              <a:ext cx="284102" cy="350535"/>
            </a:xfrm>
            <a:custGeom>
              <a:avLst/>
              <a:gdLst/>
              <a:ahLst/>
              <a:cxnLst>
                <a:cxn ang="0">
                  <a:pos x="wd2" y="hd2"/>
                </a:cxn>
                <a:cxn ang="5400000">
                  <a:pos x="wd2" y="hd2"/>
                </a:cxn>
                <a:cxn ang="10800000">
                  <a:pos x="wd2" y="hd2"/>
                </a:cxn>
                <a:cxn ang="16200000">
                  <a:pos x="wd2" y="hd2"/>
                </a:cxn>
              </a:cxnLst>
              <a:rect l="0" t="0" r="r" b="b"/>
              <a:pathLst>
                <a:path w="21600" h="21600" extrusionOk="0">
                  <a:moveTo>
                    <a:pt x="0" y="20463"/>
                  </a:moveTo>
                  <a:lnTo>
                    <a:pt x="35" y="20634"/>
                  </a:lnTo>
                  <a:lnTo>
                    <a:pt x="69" y="20832"/>
                  </a:lnTo>
                  <a:lnTo>
                    <a:pt x="176" y="21032"/>
                  </a:lnTo>
                  <a:lnTo>
                    <a:pt x="315" y="21230"/>
                  </a:lnTo>
                  <a:lnTo>
                    <a:pt x="420" y="21344"/>
                  </a:lnTo>
                  <a:lnTo>
                    <a:pt x="560" y="21430"/>
                  </a:lnTo>
                  <a:lnTo>
                    <a:pt x="701" y="21486"/>
                  </a:lnTo>
                  <a:lnTo>
                    <a:pt x="877" y="21543"/>
                  </a:lnTo>
                  <a:lnTo>
                    <a:pt x="1087" y="21600"/>
                  </a:lnTo>
                  <a:lnTo>
                    <a:pt x="20935" y="21600"/>
                  </a:lnTo>
                  <a:lnTo>
                    <a:pt x="21040" y="21571"/>
                  </a:lnTo>
                  <a:lnTo>
                    <a:pt x="21216" y="21486"/>
                  </a:lnTo>
                  <a:lnTo>
                    <a:pt x="21355" y="21344"/>
                  </a:lnTo>
                  <a:lnTo>
                    <a:pt x="21460" y="21173"/>
                  </a:lnTo>
                  <a:lnTo>
                    <a:pt x="21531" y="20975"/>
                  </a:lnTo>
                  <a:lnTo>
                    <a:pt x="21565" y="20747"/>
                  </a:lnTo>
                  <a:lnTo>
                    <a:pt x="21600" y="20349"/>
                  </a:lnTo>
                  <a:lnTo>
                    <a:pt x="21600" y="398"/>
                  </a:lnTo>
                  <a:lnTo>
                    <a:pt x="21565" y="256"/>
                  </a:lnTo>
                  <a:lnTo>
                    <a:pt x="21531" y="170"/>
                  </a:lnTo>
                  <a:lnTo>
                    <a:pt x="21460" y="85"/>
                  </a:lnTo>
                  <a:lnTo>
                    <a:pt x="21355" y="57"/>
                  </a:lnTo>
                  <a:lnTo>
                    <a:pt x="21216" y="28"/>
                  </a:lnTo>
                  <a:lnTo>
                    <a:pt x="2083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8" name="Google Shape;196;p12"/>
            <p:cNvSpPr/>
            <p:nvPr/>
          </p:nvSpPr>
          <p:spPr>
            <a:xfrm>
              <a:off x="18" y="19373"/>
              <a:ext cx="285958" cy="350534"/>
            </a:xfrm>
            <a:custGeom>
              <a:avLst/>
              <a:gdLst/>
              <a:ahLst/>
              <a:cxnLst>
                <a:cxn ang="0">
                  <a:pos x="wd2" y="hd2"/>
                </a:cxn>
                <a:cxn ang="5400000">
                  <a:pos x="wd2" y="hd2"/>
                </a:cxn>
                <a:cxn ang="10800000">
                  <a:pos x="wd2" y="hd2"/>
                </a:cxn>
                <a:cxn ang="16200000">
                  <a:pos x="wd2" y="hd2"/>
                </a:cxn>
              </a:cxnLst>
              <a:rect l="0" t="0" r="r" b="b"/>
              <a:pathLst>
                <a:path w="21600" h="21600" extrusionOk="0">
                  <a:moveTo>
                    <a:pt x="20484" y="0"/>
                  </a:moveTo>
                  <a:lnTo>
                    <a:pt x="1114" y="0"/>
                  </a:lnTo>
                  <a:lnTo>
                    <a:pt x="905" y="29"/>
                  </a:lnTo>
                  <a:lnTo>
                    <a:pt x="697" y="86"/>
                  </a:lnTo>
                  <a:lnTo>
                    <a:pt x="488" y="142"/>
                  </a:lnTo>
                  <a:lnTo>
                    <a:pt x="313" y="257"/>
                  </a:lnTo>
                  <a:lnTo>
                    <a:pt x="173" y="398"/>
                  </a:lnTo>
                  <a:lnTo>
                    <a:pt x="104" y="569"/>
                  </a:lnTo>
                  <a:lnTo>
                    <a:pt x="34" y="740"/>
                  </a:lnTo>
                  <a:lnTo>
                    <a:pt x="0" y="910"/>
                  </a:lnTo>
                  <a:lnTo>
                    <a:pt x="0" y="20691"/>
                  </a:lnTo>
                  <a:lnTo>
                    <a:pt x="34" y="20861"/>
                  </a:lnTo>
                  <a:lnTo>
                    <a:pt x="104" y="21032"/>
                  </a:lnTo>
                  <a:lnTo>
                    <a:pt x="173" y="21202"/>
                  </a:lnTo>
                  <a:lnTo>
                    <a:pt x="313" y="21344"/>
                  </a:lnTo>
                  <a:lnTo>
                    <a:pt x="488" y="21458"/>
                  </a:lnTo>
                  <a:lnTo>
                    <a:pt x="905" y="21572"/>
                  </a:lnTo>
                  <a:lnTo>
                    <a:pt x="1114" y="21600"/>
                  </a:lnTo>
                  <a:lnTo>
                    <a:pt x="20484" y="21600"/>
                  </a:lnTo>
                  <a:lnTo>
                    <a:pt x="20693" y="21572"/>
                  </a:lnTo>
                  <a:lnTo>
                    <a:pt x="20903" y="21515"/>
                  </a:lnTo>
                  <a:lnTo>
                    <a:pt x="21112" y="21458"/>
                  </a:lnTo>
                  <a:lnTo>
                    <a:pt x="21285" y="21344"/>
                  </a:lnTo>
                  <a:lnTo>
                    <a:pt x="21425" y="21202"/>
                  </a:lnTo>
                  <a:lnTo>
                    <a:pt x="21496" y="21032"/>
                  </a:lnTo>
                  <a:lnTo>
                    <a:pt x="21564" y="20861"/>
                  </a:lnTo>
                  <a:lnTo>
                    <a:pt x="21600" y="20691"/>
                  </a:lnTo>
                  <a:lnTo>
                    <a:pt x="21600" y="910"/>
                  </a:lnTo>
                  <a:lnTo>
                    <a:pt x="21564" y="740"/>
                  </a:lnTo>
                  <a:lnTo>
                    <a:pt x="21496" y="569"/>
                  </a:lnTo>
                  <a:lnTo>
                    <a:pt x="21425" y="398"/>
                  </a:lnTo>
                  <a:lnTo>
                    <a:pt x="21285" y="257"/>
                  </a:lnTo>
                  <a:lnTo>
                    <a:pt x="21112" y="142"/>
                  </a:lnTo>
                  <a:lnTo>
                    <a:pt x="20903" y="86"/>
                  </a:lnTo>
                  <a:lnTo>
                    <a:pt x="20693" y="29"/>
                  </a:lnTo>
                  <a:lnTo>
                    <a:pt x="20484"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9" name="Google Shape;197;p12"/>
            <p:cNvSpPr/>
            <p:nvPr/>
          </p:nvSpPr>
          <p:spPr>
            <a:xfrm>
              <a:off x="156366"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50" y="288"/>
                  </a:lnTo>
                  <a:lnTo>
                    <a:pt x="14887" y="875"/>
                  </a:lnTo>
                  <a:lnTo>
                    <a:pt x="16937" y="1750"/>
                  </a:lnTo>
                  <a:lnTo>
                    <a:pt x="18388" y="3212"/>
                  </a:lnTo>
                  <a:lnTo>
                    <a:pt x="19850" y="4675"/>
                  </a:lnTo>
                  <a:lnTo>
                    <a:pt x="20725" y="6713"/>
                  </a:lnTo>
                  <a:lnTo>
                    <a:pt x="21312" y="8762"/>
                  </a:lnTo>
                  <a:lnTo>
                    <a:pt x="21600" y="10800"/>
                  </a:lnTo>
                  <a:lnTo>
                    <a:pt x="21312" y="12850"/>
                  </a:lnTo>
                  <a:lnTo>
                    <a:pt x="20725" y="14887"/>
                  </a:lnTo>
                  <a:lnTo>
                    <a:pt x="19850" y="16937"/>
                  </a:lnTo>
                  <a:lnTo>
                    <a:pt x="18388" y="18388"/>
                  </a:lnTo>
                  <a:lnTo>
                    <a:pt x="16937" y="19850"/>
                  </a:lnTo>
                  <a:lnTo>
                    <a:pt x="14887" y="20725"/>
                  </a:lnTo>
                  <a:lnTo>
                    <a:pt x="12850" y="21312"/>
                  </a:lnTo>
                  <a:lnTo>
                    <a:pt x="10800" y="21600"/>
                  </a:lnTo>
                  <a:lnTo>
                    <a:pt x="8762" y="21312"/>
                  </a:lnTo>
                  <a:lnTo>
                    <a:pt x="6713" y="20725"/>
                  </a:lnTo>
                  <a:lnTo>
                    <a:pt x="4675" y="19850"/>
                  </a:lnTo>
                  <a:lnTo>
                    <a:pt x="3212" y="18388"/>
                  </a:lnTo>
                  <a:lnTo>
                    <a:pt x="1750" y="16937"/>
                  </a:lnTo>
                  <a:lnTo>
                    <a:pt x="875" y="14887"/>
                  </a:lnTo>
                  <a:lnTo>
                    <a:pt x="288" y="12850"/>
                  </a:lnTo>
                  <a:lnTo>
                    <a:pt x="0" y="10800"/>
                  </a:lnTo>
                  <a:lnTo>
                    <a:pt x="288" y="8762"/>
                  </a:lnTo>
                  <a:lnTo>
                    <a:pt x="875" y="6713"/>
                  </a:lnTo>
                  <a:lnTo>
                    <a:pt x="1750" y="4675"/>
                  </a:lnTo>
                  <a:lnTo>
                    <a:pt x="4675" y="1750"/>
                  </a:lnTo>
                  <a:lnTo>
                    <a:pt x="6713" y="875"/>
                  </a:lnTo>
                  <a:lnTo>
                    <a:pt x="8762"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0" name="Google Shape;198;p12"/>
            <p:cNvSpPr/>
            <p:nvPr/>
          </p:nvSpPr>
          <p:spPr>
            <a:xfrm>
              <a:off x="93645"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38" y="288"/>
                  </a:lnTo>
                  <a:lnTo>
                    <a:pt x="14887" y="875"/>
                  </a:lnTo>
                  <a:lnTo>
                    <a:pt x="16925" y="1750"/>
                  </a:lnTo>
                  <a:lnTo>
                    <a:pt x="19850" y="4675"/>
                  </a:lnTo>
                  <a:lnTo>
                    <a:pt x="20725" y="6713"/>
                  </a:lnTo>
                  <a:lnTo>
                    <a:pt x="21312" y="8762"/>
                  </a:lnTo>
                  <a:lnTo>
                    <a:pt x="21600" y="10800"/>
                  </a:lnTo>
                  <a:lnTo>
                    <a:pt x="21312" y="12850"/>
                  </a:lnTo>
                  <a:lnTo>
                    <a:pt x="20725" y="14887"/>
                  </a:lnTo>
                  <a:lnTo>
                    <a:pt x="19850" y="16937"/>
                  </a:lnTo>
                  <a:lnTo>
                    <a:pt x="18388" y="18388"/>
                  </a:lnTo>
                  <a:lnTo>
                    <a:pt x="16925" y="19850"/>
                  </a:lnTo>
                  <a:lnTo>
                    <a:pt x="14887" y="20725"/>
                  </a:lnTo>
                  <a:lnTo>
                    <a:pt x="12838" y="21312"/>
                  </a:lnTo>
                  <a:lnTo>
                    <a:pt x="10800" y="21600"/>
                  </a:lnTo>
                  <a:lnTo>
                    <a:pt x="8750" y="21312"/>
                  </a:lnTo>
                  <a:lnTo>
                    <a:pt x="6713" y="20725"/>
                  </a:lnTo>
                  <a:lnTo>
                    <a:pt x="4663" y="19850"/>
                  </a:lnTo>
                  <a:lnTo>
                    <a:pt x="3212" y="18388"/>
                  </a:lnTo>
                  <a:lnTo>
                    <a:pt x="1750" y="16937"/>
                  </a:lnTo>
                  <a:lnTo>
                    <a:pt x="875" y="14887"/>
                  </a:lnTo>
                  <a:lnTo>
                    <a:pt x="288" y="12850"/>
                  </a:lnTo>
                  <a:lnTo>
                    <a:pt x="0" y="10800"/>
                  </a:lnTo>
                  <a:lnTo>
                    <a:pt x="288" y="8762"/>
                  </a:lnTo>
                  <a:lnTo>
                    <a:pt x="875" y="6713"/>
                  </a:lnTo>
                  <a:lnTo>
                    <a:pt x="1750" y="4675"/>
                  </a:lnTo>
                  <a:lnTo>
                    <a:pt x="3212" y="3212"/>
                  </a:lnTo>
                  <a:lnTo>
                    <a:pt x="4663" y="1750"/>
                  </a:lnTo>
                  <a:lnTo>
                    <a:pt x="6713" y="875"/>
                  </a:lnTo>
                  <a:lnTo>
                    <a:pt x="8750"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1" name="Google Shape;199;p12"/>
            <p:cNvSpPr/>
            <p:nvPr/>
          </p:nvSpPr>
          <p:spPr>
            <a:xfrm>
              <a:off x="30905" y="22611"/>
              <a:ext cx="34146" cy="34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300" y="8762"/>
                  </a:lnTo>
                  <a:lnTo>
                    <a:pt x="875" y="6713"/>
                  </a:lnTo>
                  <a:lnTo>
                    <a:pt x="1761" y="4675"/>
                  </a:lnTo>
                  <a:lnTo>
                    <a:pt x="3211" y="3212"/>
                  </a:lnTo>
                  <a:lnTo>
                    <a:pt x="4672" y="1750"/>
                  </a:lnTo>
                  <a:lnTo>
                    <a:pt x="6721" y="875"/>
                  </a:lnTo>
                  <a:lnTo>
                    <a:pt x="8757" y="288"/>
                  </a:lnTo>
                  <a:lnTo>
                    <a:pt x="10806" y="0"/>
                  </a:lnTo>
                  <a:lnTo>
                    <a:pt x="12843" y="288"/>
                  </a:lnTo>
                  <a:lnTo>
                    <a:pt x="14891" y="875"/>
                  </a:lnTo>
                  <a:lnTo>
                    <a:pt x="16928" y="1750"/>
                  </a:lnTo>
                  <a:lnTo>
                    <a:pt x="19851" y="4675"/>
                  </a:lnTo>
                  <a:lnTo>
                    <a:pt x="20725" y="6713"/>
                  </a:lnTo>
                  <a:lnTo>
                    <a:pt x="21300" y="8762"/>
                  </a:lnTo>
                  <a:lnTo>
                    <a:pt x="21600" y="10800"/>
                  </a:lnTo>
                  <a:lnTo>
                    <a:pt x="21300" y="12850"/>
                  </a:lnTo>
                  <a:lnTo>
                    <a:pt x="20725" y="14887"/>
                  </a:lnTo>
                  <a:lnTo>
                    <a:pt x="19851" y="16937"/>
                  </a:lnTo>
                  <a:lnTo>
                    <a:pt x="18389" y="18388"/>
                  </a:lnTo>
                  <a:lnTo>
                    <a:pt x="16928" y="19850"/>
                  </a:lnTo>
                  <a:lnTo>
                    <a:pt x="14891" y="20725"/>
                  </a:lnTo>
                  <a:lnTo>
                    <a:pt x="12843" y="21312"/>
                  </a:lnTo>
                  <a:lnTo>
                    <a:pt x="10806" y="21600"/>
                  </a:lnTo>
                  <a:lnTo>
                    <a:pt x="8757" y="21312"/>
                  </a:lnTo>
                  <a:lnTo>
                    <a:pt x="6721" y="20725"/>
                  </a:lnTo>
                  <a:lnTo>
                    <a:pt x="4672" y="19850"/>
                  </a:lnTo>
                  <a:lnTo>
                    <a:pt x="1761" y="16937"/>
                  </a:lnTo>
                  <a:lnTo>
                    <a:pt x="875" y="14887"/>
                  </a:lnTo>
                  <a:lnTo>
                    <a:pt x="300" y="12850"/>
                  </a:lnTo>
                  <a:lnTo>
                    <a:pt x="0" y="108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2" name="Google Shape;200;p12"/>
            <p:cNvSpPr/>
            <p:nvPr/>
          </p:nvSpPr>
          <p:spPr>
            <a:xfrm flipH="1">
              <a:off x="45203" y="261981"/>
              <a:ext cx="101468"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3" name="Google Shape;201;p12"/>
            <p:cNvSpPr/>
            <p:nvPr/>
          </p:nvSpPr>
          <p:spPr>
            <a:xfrm flipH="1" flipV="1">
              <a:off x="45203" y="220016"/>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4" name="Google Shape;202;p12"/>
            <p:cNvSpPr/>
            <p:nvPr/>
          </p:nvSpPr>
          <p:spPr>
            <a:xfrm flipH="1" flipV="1">
              <a:off x="45203" y="178505"/>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5" name="Google Shape;203;p12"/>
            <p:cNvSpPr/>
            <p:nvPr/>
          </p:nvSpPr>
          <p:spPr>
            <a:xfrm flipH="1" flipV="1">
              <a:off x="45203" y="136539"/>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6" name="Google Shape;204;p12"/>
            <p:cNvSpPr/>
            <p:nvPr/>
          </p:nvSpPr>
          <p:spPr>
            <a:xfrm>
              <a:off x="219087"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8762" y="21312"/>
                  </a:lnTo>
                  <a:lnTo>
                    <a:pt x="6713" y="20725"/>
                  </a:lnTo>
                  <a:lnTo>
                    <a:pt x="4675" y="19850"/>
                  </a:lnTo>
                  <a:lnTo>
                    <a:pt x="3212" y="18388"/>
                  </a:lnTo>
                  <a:lnTo>
                    <a:pt x="1750" y="16937"/>
                  </a:lnTo>
                  <a:lnTo>
                    <a:pt x="875" y="14887"/>
                  </a:lnTo>
                  <a:lnTo>
                    <a:pt x="300" y="12850"/>
                  </a:lnTo>
                  <a:lnTo>
                    <a:pt x="0" y="10800"/>
                  </a:lnTo>
                  <a:lnTo>
                    <a:pt x="300" y="8762"/>
                  </a:lnTo>
                  <a:lnTo>
                    <a:pt x="875" y="6713"/>
                  </a:lnTo>
                  <a:lnTo>
                    <a:pt x="1750" y="4675"/>
                  </a:lnTo>
                  <a:lnTo>
                    <a:pt x="4675" y="1750"/>
                  </a:lnTo>
                  <a:lnTo>
                    <a:pt x="6713" y="875"/>
                  </a:lnTo>
                  <a:lnTo>
                    <a:pt x="8762" y="288"/>
                  </a:lnTo>
                  <a:lnTo>
                    <a:pt x="10800" y="0"/>
                  </a:lnTo>
                  <a:lnTo>
                    <a:pt x="12850" y="288"/>
                  </a:lnTo>
                  <a:lnTo>
                    <a:pt x="14887" y="875"/>
                  </a:lnTo>
                  <a:lnTo>
                    <a:pt x="16937" y="1750"/>
                  </a:lnTo>
                  <a:lnTo>
                    <a:pt x="18400" y="3212"/>
                  </a:lnTo>
                  <a:lnTo>
                    <a:pt x="19850" y="4675"/>
                  </a:lnTo>
                  <a:lnTo>
                    <a:pt x="20725" y="6713"/>
                  </a:lnTo>
                  <a:lnTo>
                    <a:pt x="21312" y="8762"/>
                  </a:lnTo>
                  <a:lnTo>
                    <a:pt x="21600" y="10800"/>
                  </a:lnTo>
                  <a:lnTo>
                    <a:pt x="21312" y="12850"/>
                  </a:lnTo>
                  <a:lnTo>
                    <a:pt x="20725" y="14887"/>
                  </a:lnTo>
                  <a:lnTo>
                    <a:pt x="19850" y="16937"/>
                  </a:lnTo>
                  <a:lnTo>
                    <a:pt x="16937" y="19850"/>
                  </a:lnTo>
                  <a:lnTo>
                    <a:pt x="14887" y="20725"/>
                  </a:lnTo>
                  <a:lnTo>
                    <a:pt x="12850" y="21312"/>
                  </a:lnTo>
                  <a:lnTo>
                    <a:pt x="10800" y="216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7" name="Google Shape;205;p12"/>
            <p:cNvSpPr/>
            <p:nvPr/>
          </p:nvSpPr>
          <p:spPr>
            <a:xfrm flipH="1">
              <a:off x="4889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8" name="Google Shape;206;p12"/>
            <p:cNvSpPr/>
            <p:nvPr/>
          </p:nvSpPr>
          <p:spPr>
            <a:xfrm>
              <a:off x="11163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9" name="Google Shape;207;p12"/>
            <p:cNvSpPr/>
            <p:nvPr/>
          </p:nvSpPr>
          <p:spPr>
            <a:xfrm>
              <a:off x="174357"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80" name="Google Shape;208;p12"/>
            <p:cNvSpPr/>
            <p:nvPr/>
          </p:nvSpPr>
          <p:spPr>
            <a:xfrm>
              <a:off x="237078"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grpSp>
      <p:pic>
        <p:nvPicPr>
          <p:cNvPr id="82" name="Picture 6" descr="Picture 6"/>
          <p:cNvPicPr>
            <a:picLocks noChangeAspect="1"/>
          </p:cNvPicPr>
          <p:nvPr/>
        </p:nvPicPr>
        <p:blipFill>
          <a:blip r:embed="rId2"/>
          <a:stretch>
            <a:fillRect/>
          </a:stretch>
        </p:blipFill>
        <p:spPr>
          <a:xfrm>
            <a:off x="3965784" y="562244"/>
            <a:ext cx="1656184" cy="479458"/>
          </a:xfrm>
          <a:prstGeom prst="rect">
            <a:avLst/>
          </a:prstGeom>
          <a:ln w="12700">
            <a:miter lim="400000"/>
          </a:ln>
        </p:spPr>
      </p:pic>
      <p:pic>
        <p:nvPicPr>
          <p:cNvPr id="83" name="Рисунок 24" descr="Рисунок 24"/>
          <p:cNvPicPr>
            <a:picLocks noChangeAspect="1"/>
          </p:cNvPicPr>
          <p:nvPr/>
        </p:nvPicPr>
        <p:blipFill>
          <a:blip r:embed="rId3"/>
          <a:stretch>
            <a:fillRect/>
          </a:stretch>
        </p:blipFill>
        <p:spPr>
          <a:xfrm>
            <a:off x="7092280" y="123478"/>
            <a:ext cx="1872209" cy="1224137"/>
          </a:xfrm>
          <a:prstGeom prst="rect">
            <a:avLst/>
          </a:prstGeom>
          <a:ln w="12700">
            <a:miter lim="400000"/>
          </a:ln>
        </p:spPr>
      </p:pic>
      <p:pic>
        <p:nvPicPr>
          <p:cNvPr id="2" name="Рисунок 1" descr="usch logo">
            <a:extLst>
              <a:ext uri="{FF2B5EF4-FFF2-40B4-BE49-F238E27FC236}">
                <a16:creationId xmlns:a16="http://schemas.microsoft.com/office/drawing/2014/main" id="{1E2F6F8F-A4E1-295B-5A15-CDD05B6385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19" y="366845"/>
            <a:ext cx="852317" cy="803823"/>
          </a:xfrm>
          <a:prstGeom prst="rect">
            <a:avLst/>
          </a:prstGeom>
          <a:noFill/>
          <a:ln>
            <a:noFill/>
          </a:ln>
        </p:spPr>
      </p:pic>
      <p:pic>
        <p:nvPicPr>
          <p:cNvPr id="4" name="Рисунок 3">
            <a:extLst>
              <a:ext uri="{FF2B5EF4-FFF2-40B4-BE49-F238E27FC236}">
                <a16:creationId xmlns:a16="http://schemas.microsoft.com/office/drawing/2014/main" id="{1CAE6967-A5DA-5777-77EC-836502CDC6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760" y="1170668"/>
            <a:ext cx="2667198" cy="1773403"/>
          </a:xfrm>
          <a:prstGeom prst="rect">
            <a:avLst/>
          </a:prstGeom>
        </p:spPr>
      </p:pic>
      <p:pic>
        <p:nvPicPr>
          <p:cNvPr id="6" name="Рисунок 5">
            <a:extLst>
              <a:ext uri="{FF2B5EF4-FFF2-40B4-BE49-F238E27FC236}">
                <a16:creationId xmlns:a16="http://schemas.microsoft.com/office/drawing/2014/main" id="{C0114019-9419-C2FB-D57D-93CBD8A0C4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0259" y="2798168"/>
            <a:ext cx="2135178" cy="2055792"/>
          </a:xfrm>
          <a:prstGeom prst="rect">
            <a:avLst/>
          </a:prstGeom>
        </p:spPr>
      </p:pic>
    </p:spTree>
    <p:extLst>
      <p:ext uri="{BB962C8B-B14F-4D97-AF65-F5344CB8AC3E}">
        <p14:creationId xmlns:p14="http://schemas.microsoft.com/office/powerpoint/2010/main" val="459722616"/>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Google Shape;189;p12"/>
          <p:cNvSpPr>
            <a:spLocks noGrp="1"/>
          </p:cNvSpPr>
          <p:nvPr>
            <p:ph type="title"/>
          </p:nvPr>
        </p:nvSpPr>
        <p:spPr>
          <a:xfrm>
            <a:off x="814275" y="555526"/>
            <a:ext cx="5258400" cy="576065"/>
          </a:xfrm>
          <a:prstGeom prst="rect">
            <a:avLst/>
          </a:prstGeom>
        </p:spPr>
        <p:txBody>
          <a:bodyPr>
            <a:noAutofit/>
          </a:bodyPr>
          <a:lstStyle>
            <a:lvl1pPr defTabSz="822959">
              <a:defRPr sz="2520"/>
            </a:lvl1pPr>
          </a:lstStyle>
          <a:p>
            <a:r>
              <a:rPr lang="en-US" sz="2400" dirty="0">
                <a:latin typeface="Times New Roman" panose="02020603050405020304" pitchFamily="18" charset="0"/>
                <a:cs typeface="Times New Roman" panose="02020603050405020304" pitchFamily="18" charset="0"/>
              </a:rPr>
              <a:t>Dissemination</a:t>
            </a:r>
            <a:endParaRPr sz="2400" dirty="0">
              <a:latin typeface="Times New Roman" panose="02020603050405020304" pitchFamily="18" charset="0"/>
              <a:cs typeface="Times New Roman" panose="02020603050405020304" pitchFamily="18" charset="0"/>
            </a:endParaRPr>
          </a:p>
        </p:txBody>
      </p:sp>
      <p:sp>
        <p:nvSpPr>
          <p:cNvPr id="65" name="Google Shape;190;p12"/>
          <p:cNvSpPr>
            <a:spLocks noGrp="1"/>
          </p:cNvSpPr>
          <p:nvPr>
            <p:ph type="body" idx="1"/>
          </p:nvPr>
        </p:nvSpPr>
        <p:spPr>
          <a:xfrm>
            <a:off x="641276" y="1706323"/>
            <a:ext cx="7200801" cy="2987567"/>
          </a:xfrm>
          <a:prstGeom prst="rect">
            <a:avLst/>
          </a:prstGeom>
        </p:spPr>
        <p:txBody>
          <a:bodyPr>
            <a:normAutofit/>
          </a:bodyPr>
          <a:lstStyle/>
          <a:p>
            <a:pPr marL="101600" indent="0">
              <a:buNone/>
            </a:pPr>
            <a:r>
              <a:rPr lang="en-US" sz="2400" dirty="0">
                <a:latin typeface="Tahoma" panose="020B0604030504040204" pitchFamily="34" charset="0"/>
                <a:ea typeface="Tahoma" panose="020B0604030504040204" pitchFamily="34" charset="0"/>
                <a:cs typeface="Tahoma" panose="020B0604030504040204" pitchFamily="34" charset="0"/>
              </a:rPr>
              <a:t>All the information regarding the QFORTE project is placed at the QFORTE institutional web page, that was created within the suggestions that were made at the Communication and Dissemination Strategy. Here is the link: </a:t>
            </a:r>
            <a:r>
              <a:rPr lang="en-US" sz="2400" dirty="0">
                <a:latin typeface="Tahoma" panose="020B0604030504040204" pitchFamily="34" charset="0"/>
                <a:ea typeface="Tahoma" panose="020B0604030504040204" pitchFamily="34" charset="0"/>
                <a:cs typeface="Tahoma" panose="020B0604030504040204" pitchFamily="34" charset="0"/>
                <a:hlinkClick r:id="rId2"/>
              </a:rPr>
              <a:t>https://proiecte.usch.md/despre-qforte/</a:t>
            </a:r>
            <a:r>
              <a:rPr lang="en-US" sz="2400" dirty="0">
                <a:latin typeface="Tahoma" panose="020B0604030504040204" pitchFamily="34" charset="0"/>
                <a:ea typeface="Tahoma" panose="020B0604030504040204" pitchFamily="34" charset="0"/>
                <a:cs typeface="Tahoma" panose="020B0604030504040204" pitchFamily="34" charset="0"/>
              </a:rPr>
              <a:t>  </a:t>
            </a:r>
          </a:p>
          <a:p>
            <a:pPr marL="10160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6" name="Google Shape;192;p12"/>
          <p:cNvSpPr>
            <a:spLocks noGrp="1"/>
          </p:cNvSpPr>
          <p:nvPr>
            <p:ph type="sldNum" sz="quarter" idx="2"/>
          </p:nvPr>
        </p:nvSpPr>
        <p:spPr>
          <a:xfrm>
            <a:off x="8825092" y="4613974"/>
            <a:ext cx="280309" cy="36065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grpSp>
        <p:nvGrpSpPr>
          <p:cNvPr id="81" name="Google Shape;194;p12"/>
          <p:cNvGrpSpPr/>
          <p:nvPr/>
        </p:nvGrpSpPr>
        <p:grpSpPr>
          <a:xfrm>
            <a:off x="293701" y="574134"/>
            <a:ext cx="309005" cy="403106"/>
            <a:chOff x="18" y="18"/>
            <a:chExt cx="309003" cy="403104"/>
          </a:xfrm>
        </p:grpSpPr>
        <p:sp>
          <p:nvSpPr>
            <p:cNvPr id="67" name="Google Shape;195;p12"/>
            <p:cNvSpPr/>
            <p:nvPr/>
          </p:nvSpPr>
          <p:spPr>
            <a:xfrm>
              <a:off x="24921" y="52589"/>
              <a:ext cx="284102" cy="350535"/>
            </a:xfrm>
            <a:custGeom>
              <a:avLst/>
              <a:gdLst/>
              <a:ahLst/>
              <a:cxnLst>
                <a:cxn ang="0">
                  <a:pos x="wd2" y="hd2"/>
                </a:cxn>
                <a:cxn ang="5400000">
                  <a:pos x="wd2" y="hd2"/>
                </a:cxn>
                <a:cxn ang="10800000">
                  <a:pos x="wd2" y="hd2"/>
                </a:cxn>
                <a:cxn ang="16200000">
                  <a:pos x="wd2" y="hd2"/>
                </a:cxn>
              </a:cxnLst>
              <a:rect l="0" t="0" r="r" b="b"/>
              <a:pathLst>
                <a:path w="21600" h="21600" extrusionOk="0">
                  <a:moveTo>
                    <a:pt x="0" y="20463"/>
                  </a:moveTo>
                  <a:lnTo>
                    <a:pt x="35" y="20634"/>
                  </a:lnTo>
                  <a:lnTo>
                    <a:pt x="69" y="20832"/>
                  </a:lnTo>
                  <a:lnTo>
                    <a:pt x="176" y="21032"/>
                  </a:lnTo>
                  <a:lnTo>
                    <a:pt x="315" y="21230"/>
                  </a:lnTo>
                  <a:lnTo>
                    <a:pt x="420" y="21344"/>
                  </a:lnTo>
                  <a:lnTo>
                    <a:pt x="560" y="21430"/>
                  </a:lnTo>
                  <a:lnTo>
                    <a:pt x="701" y="21486"/>
                  </a:lnTo>
                  <a:lnTo>
                    <a:pt x="877" y="21543"/>
                  </a:lnTo>
                  <a:lnTo>
                    <a:pt x="1087" y="21600"/>
                  </a:lnTo>
                  <a:lnTo>
                    <a:pt x="20935" y="21600"/>
                  </a:lnTo>
                  <a:lnTo>
                    <a:pt x="21040" y="21571"/>
                  </a:lnTo>
                  <a:lnTo>
                    <a:pt x="21216" y="21486"/>
                  </a:lnTo>
                  <a:lnTo>
                    <a:pt x="21355" y="21344"/>
                  </a:lnTo>
                  <a:lnTo>
                    <a:pt x="21460" y="21173"/>
                  </a:lnTo>
                  <a:lnTo>
                    <a:pt x="21531" y="20975"/>
                  </a:lnTo>
                  <a:lnTo>
                    <a:pt x="21565" y="20747"/>
                  </a:lnTo>
                  <a:lnTo>
                    <a:pt x="21600" y="20349"/>
                  </a:lnTo>
                  <a:lnTo>
                    <a:pt x="21600" y="398"/>
                  </a:lnTo>
                  <a:lnTo>
                    <a:pt x="21565" y="256"/>
                  </a:lnTo>
                  <a:lnTo>
                    <a:pt x="21531" y="170"/>
                  </a:lnTo>
                  <a:lnTo>
                    <a:pt x="21460" y="85"/>
                  </a:lnTo>
                  <a:lnTo>
                    <a:pt x="21355" y="57"/>
                  </a:lnTo>
                  <a:lnTo>
                    <a:pt x="21216" y="28"/>
                  </a:lnTo>
                  <a:lnTo>
                    <a:pt x="2083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8" name="Google Shape;196;p12"/>
            <p:cNvSpPr/>
            <p:nvPr/>
          </p:nvSpPr>
          <p:spPr>
            <a:xfrm>
              <a:off x="18" y="19373"/>
              <a:ext cx="285958" cy="350534"/>
            </a:xfrm>
            <a:custGeom>
              <a:avLst/>
              <a:gdLst/>
              <a:ahLst/>
              <a:cxnLst>
                <a:cxn ang="0">
                  <a:pos x="wd2" y="hd2"/>
                </a:cxn>
                <a:cxn ang="5400000">
                  <a:pos x="wd2" y="hd2"/>
                </a:cxn>
                <a:cxn ang="10800000">
                  <a:pos x="wd2" y="hd2"/>
                </a:cxn>
                <a:cxn ang="16200000">
                  <a:pos x="wd2" y="hd2"/>
                </a:cxn>
              </a:cxnLst>
              <a:rect l="0" t="0" r="r" b="b"/>
              <a:pathLst>
                <a:path w="21600" h="21600" extrusionOk="0">
                  <a:moveTo>
                    <a:pt x="20484" y="0"/>
                  </a:moveTo>
                  <a:lnTo>
                    <a:pt x="1114" y="0"/>
                  </a:lnTo>
                  <a:lnTo>
                    <a:pt x="905" y="29"/>
                  </a:lnTo>
                  <a:lnTo>
                    <a:pt x="697" y="86"/>
                  </a:lnTo>
                  <a:lnTo>
                    <a:pt x="488" y="142"/>
                  </a:lnTo>
                  <a:lnTo>
                    <a:pt x="313" y="257"/>
                  </a:lnTo>
                  <a:lnTo>
                    <a:pt x="173" y="398"/>
                  </a:lnTo>
                  <a:lnTo>
                    <a:pt x="104" y="569"/>
                  </a:lnTo>
                  <a:lnTo>
                    <a:pt x="34" y="740"/>
                  </a:lnTo>
                  <a:lnTo>
                    <a:pt x="0" y="910"/>
                  </a:lnTo>
                  <a:lnTo>
                    <a:pt x="0" y="20691"/>
                  </a:lnTo>
                  <a:lnTo>
                    <a:pt x="34" y="20861"/>
                  </a:lnTo>
                  <a:lnTo>
                    <a:pt x="104" y="21032"/>
                  </a:lnTo>
                  <a:lnTo>
                    <a:pt x="173" y="21202"/>
                  </a:lnTo>
                  <a:lnTo>
                    <a:pt x="313" y="21344"/>
                  </a:lnTo>
                  <a:lnTo>
                    <a:pt x="488" y="21458"/>
                  </a:lnTo>
                  <a:lnTo>
                    <a:pt x="905" y="21572"/>
                  </a:lnTo>
                  <a:lnTo>
                    <a:pt x="1114" y="21600"/>
                  </a:lnTo>
                  <a:lnTo>
                    <a:pt x="20484" y="21600"/>
                  </a:lnTo>
                  <a:lnTo>
                    <a:pt x="20693" y="21572"/>
                  </a:lnTo>
                  <a:lnTo>
                    <a:pt x="20903" y="21515"/>
                  </a:lnTo>
                  <a:lnTo>
                    <a:pt x="21112" y="21458"/>
                  </a:lnTo>
                  <a:lnTo>
                    <a:pt x="21285" y="21344"/>
                  </a:lnTo>
                  <a:lnTo>
                    <a:pt x="21425" y="21202"/>
                  </a:lnTo>
                  <a:lnTo>
                    <a:pt x="21496" y="21032"/>
                  </a:lnTo>
                  <a:lnTo>
                    <a:pt x="21564" y="20861"/>
                  </a:lnTo>
                  <a:lnTo>
                    <a:pt x="21600" y="20691"/>
                  </a:lnTo>
                  <a:lnTo>
                    <a:pt x="21600" y="910"/>
                  </a:lnTo>
                  <a:lnTo>
                    <a:pt x="21564" y="740"/>
                  </a:lnTo>
                  <a:lnTo>
                    <a:pt x="21496" y="569"/>
                  </a:lnTo>
                  <a:lnTo>
                    <a:pt x="21425" y="398"/>
                  </a:lnTo>
                  <a:lnTo>
                    <a:pt x="21285" y="257"/>
                  </a:lnTo>
                  <a:lnTo>
                    <a:pt x="21112" y="142"/>
                  </a:lnTo>
                  <a:lnTo>
                    <a:pt x="20903" y="86"/>
                  </a:lnTo>
                  <a:lnTo>
                    <a:pt x="20693" y="29"/>
                  </a:lnTo>
                  <a:lnTo>
                    <a:pt x="20484"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9" name="Google Shape;197;p12"/>
            <p:cNvSpPr/>
            <p:nvPr/>
          </p:nvSpPr>
          <p:spPr>
            <a:xfrm>
              <a:off x="156366"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50" y="288"/>
                  </a:lnTo>
                  <a:lnTo>
                    <a:pt x="14887" y="875"/>
                  </a:lnTo>
                  <a:lnTo>
                    <a:pt x="16937" y="1750"/>
                  </a:lnTo>
                  <a:lnTo>
                    <a:pt x="18388" y="3212"/>
                  </a:lnTo>
                  <a:lnTo>
                    <a:pt x="19850" y="4675"/>
                  </a:lnTo>
                  <a:lnTo>
                    <a:pt x="20725" y="6713"/>
                  </a:lnTo>
                  <a:lnTo>
                    <a:pt x="21312" y="8762"/>
                  </a:lnTo>
                  <a:lnTo>
                    <a:pt x="21600" y="10800"/>
                  </a:lnTo>
                  <a:lnTo>
                    <a:pt x="21312" y="12850"/>
                  </a:lnTo>
                  <a:lnTo>
                    <a:pt x="20725" y="14887"/>
                  </a:lnTo>
                  <a:lnTo>
                    <a:pt x="19850" y="16937"/>
                  </a:lnTo>
                  <a:lnTo>
                    <a:pt x="18388" y="18388"/>
                  </a:lnTo>
                  <a:lnTo>
                    <a:pt x="16937" y="19850"/>
                  </a:lnTo>
                  <a:lnTo>
                    <a:pt x="14887" y="20725"/>
                  </a:lnTo>
                  <a:lnTo>
                    <a:pt x="12850" y="21312"/>
                  </a:lnTo>
                  <a:lnTo>
                    <a:pt x="10800" y="21600"/>
                  </a:lnTo>
                  <a:lnTo>
                    <a:pt x="8762" y="21312"/>
                  </a:lnTo>
                  <a:lnTo>
                    <a:pt x="6713" y="20725"/>
                  </a:lnTo>
                  <a:lnTo>
                    <a:pt x="4675" y="19850"/>
                  </a:lnTo>
                  <a:lnTo>
                    <a:pt x="3212" y="18388"/>
                  </a:lnTo>
                  <a:lnTo>
                    <a:pt x="1750" y="16937"/>
                  </a:lnTo>
                  <a:lnTo>
                    <a:pt x="875" y="14887"/>
                  </a:lnTo>
                  <a:lnTo>
                    <a:pt x="288" y="12850"/>
                  </a:lnTo>
                  <a:lnTo>
                    <a:pt x="0" y="10800"/>
                  </a:lnTo>
                  <a:lnTo>
                    <a:pt x="288" y="8762"/>
                  </a:lnTo>
                  <a:lnTo>
                    <a:pt x="875" y="6713"/>
                  </a:lnTo>
                  <a:lnTo>
                    <a:pt x="1750" y="4675"/>
                  </a:lnTo>
                  <a:lnTo>
                    <a:pt x="4675" y="1750"/>
                  </a:lnTo>
                  <a:lnTo>
                    <a:pt x="6713" y="875"/>
                  </a:lnTo>
                  <a:lnTo>
                    <a:pt x="8762"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0" name="Google Shape;198;p12"/>
            <p:cNvSpPr/>
            <p:nvPr/>
          </p:nvSpPr>
          <p:spPr>
            <a:xfrm>
              <a:off x="93645"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38" y="288"/>
                  </a:lnTo>
                  <a:lnTo>
                    <a:pt x="14887" y="875"/>
                  </a:lnTo>
                  <a:lnTo>
                    <a:pt x="16925" y="1750"/>
                  </a:lnTo>
                  <a:lnTo>
                    <a:pt x="19850" y="4675"/>
                  </a:lnTo>
                  <a:lnTo>
                    <a:pt x="20725" y="6713"/>
                  </a:lnTo>
                  <a:lnTo>
                    <a:pt x="21312" y="8762"/>
                  </a:lnTo>
                  <a:lnTo>
                    <a:pt x="21600" y="10800"/>
                  </a:lnTo>
                  <a:lnTo>
                    <a:pt x="21312" y="12850"/>
                  </a:lnTo>
                  <a:lnTo>
                    <a:pt x="20725" y="14887"/>
                  </a:lnTo>
                  <a:lnTo>
                    <a:pt x="19850" y="16937"/>
                  </a:lnTo>
                  <a:lnTo>
                    <a:pt x="18388" y="18388"/>
                  </a:lnTo>
                  <a:lnTo>
                    <a:pt x="16925" y="19850"/>
                  </a:lnTo>
                  <a:lnTo>
                    <a:pt x="14887" y="20725"/>
                  </a:lnTo>
                  <a:lnTo>
                    <a:pt x="12838" y="21312"/>
                  </a:lnTo>
                  <a:lnTo>
                    <a:pt x="10800" y="21600"/>
                  </a:lnTo>
                  <a:lnTo>
                    <a:pt x="8750" y="21312"/>
                  </a:lnTo>
                  <a:lnTo>
                    <a:pt x="6713" y="20725"/>
                  </a:lnTo>
                  <a:lnTo>
                    <a:pt x="4663" y="19850"/>
                  </a:lnTo>
                  <a:lnTo>
                    <a:pt x="3212" y="18388"/>
                  </a:lnTo>
                  <a:lnTo>
                    <a:pt x="1750" y="16937"/>
                  </a:lnTo>
                  <a:lnTo>
                    <a:pt x="875" y="14887"/>
                  </a:lnTo>
                  <a:lnTo>
                    <a:pt x="288" y="12850"/>
                  </a:lnTo>
                  <a:lnTo>
                    <a:pt x="0" y="10800"/>
                  </a:lnTo>
                  <a:lnTo>
                    <a:pt x="288" y="8762"/>
                  </a:lnTo>
                  <a:lnTo>
                    <a:pt x="875" y="6713"/>
                  </a:lnTo>
                  <a:lnTo>
                    <a:pt x="1750" y="4675"/>
                  </a:lnTo>
                  <a:lnTo>
                    <a:pt x="3212" y="3212"/>
                  </a:lnTo>
                  <a:lnTo>
                    <a:pt x="4663" y="1750"/>
                  </a:lnTo>
                  <a:lnTo>
                    <a:pt x="6713" y="875"/>
                  </a:lnTo>
                  <a:lnTo>
                    <a:pt x="8750"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1" name="Google Shape;199;p12"/>
            <p:cNvSpPr/>
            <p:nvPr/>
          </p:nvSpPr>
          <p:spPr>
            <a:xfrm>
              <a:off x="30905" y="22611"/>
              <a:ext cx="34146" cy="34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300" y="8762"/>
                  </a:lnTo>
                  <a:lnTo>
                    <a:pt x="875" y="6713"/>
                  </a:lnTo>
                  <a:lnTo>
                    <a:pt x="1761" y="4675"/>
                  </a:lnTo>
                  <a:lnTo>
                    <a:pt x="3211" y="3212"/>
                  </a:lnTo>
                  <a:lnTo>
                    <a:pt x="4672" y="1750"/>
                  </a:lnTo>
                  <a:lnTo>
                    <a:pt x="6721" y="875"/>
                  </a:lnTo>
                  <a:lnTo>
                    <a:pt x="8757" y="288"/>
                  </a:lnTo>
                  <a:lnTo>
                    <a:pt x="10806" y="0"/>
                  </a:lnTo>
                  <a:lnTo>
                    <a:pt x="12843" y="288"/>
                  </a:lnTo>
                  <a:lnTo>
                    <a:pt x="14891" y="875"/>
                  </a:lnTo>
                  <a:lnTo>
                    <a:pt x="16928" y="1750"/>
                  </a:lnTo>
                  <a:lnTo>
                    <a:pt x="19851" y="4675"/>
                  </a:lnTo>
                  <a:lnTo>
                    <a:pt x="20725" y="6713"/>
                  </a:lnTo>
                  <a:lnTo>
                    <a:pt x="21300" y="8762"/>
                  </a:lnTo>
                  <a:lnTo>
                    <a:pt x="21600" y="10800"/>
                  </a:lnTo>
                  <a:lnTo>
                    <a:pt x="21300" y="12850"/>
                  </a:lnTo>
                  <a:lnTo>
                    <a:pt x="20725" y="14887"/>
                  </a:lnTo>
                  <a:lnTo>
                    <a:pt x="19851" y="16937"/>
                  </a:lnTo>
                  <a:lnTo>
                    <a:pt x="18389" y="18388"/>
                  </a:lnTo>
                  <a:lnTo>
                    <a:pt x="16928" y="19850"/>
                  </a:lnTo>
                  <a:lnTo>
                    <a:pt x="14891" y="20725"/>
                  </a:lnTo>
                  <a:lnTo>
                    <a:pt x="12843" y="21312"/>
                  </a:lnTo>
                  <a:lnTo>
                    <a:pt x="10806" y="21600"/>
                  </a:lnTo>
                  <a:lnTo>
                    <a:pt x="8757" y="21312"/>
                  </a:lnTo>
                  <a:lnTo>
                    <a:pt x="6721" y="20725"/>
                  </a:lnTo>
                  <a:lnTo>
                    <a:pt x="4672" y="19850"/>
                  </a:lnTo>
                  <a:lnTo>
                    <a:pt x="1761" y="16937"/>
                  </a:lnTo>
                  <a:lnTo>
                    <a:pt x="875" y="14887"/>
                  </a:lnTo>
                  <a:lnTo>
                    <a:pt x="300" y="12850"/>
                  </a:lnTo>
                  <a:lnTo>
                    <a:pt x="0" y="108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2" name="Google Shape;200;p12"/>
            <p:cNvSpPr/>
            <p:nvPr/>
          </p:nvSpPr>
          <p:spPr>
            <a:xfrm flipH="1">
              <a:off x="45203" y="261981"/>
              <a:ext cx="101468"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3" name="Google Shape;201;p12"/>
            <p:cNvSpPr/>
            <p:nvPr/>
          </p:nvSpPr>
          <p:spPr>
            <a:xfrm flipH="1" flipV="1">
              <a:off x="45203" y="220016"/>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4" name="Google Shape;202;p12"/>
            <p:cNvSpPr/>
            <p:nvPr/>
          </p:nvSpPr>
          <p:spPr>
            <a:xfrm flipH="1" flipV="1">
              <a:off x="45203" y="178505"/>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5" name="Google Shape;203;p12"/>
            <p:cNvSpPr/>
            <p:nvPr/>
          </p:nvSpPr>
          <p:spPr>
            <a:xfrm flipH="1" flipV="1">
              <a:off x="45203" y="136539"/>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6" name="Google Shape;204;p12"/>
            <p:cNvSpPr/>
            <p:nvPr/>
          </p:nvSpPr>
          <p:spPr>
            <a:xfrm>
              <a:off x="219087"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8762" y="21312"/>
                  </a:lnTo>
                  <a:lnTo>
                    <a:pt x="6713" y="20725"/>
                  </a:lnTo>
                  <a:lnTo>
                    <a:pt x="4675" y="19850"/>
                  </a:lnTo>
                  <a:lnTo>
                    <a:pt x="3212" y="18388"/>
                  </a:lnTo>
                  <a:lnTo>
                    <a:pt x="1750" y="16937"/>
                  </a:lnTo>
                  <a:lnTo>
                    <a:pt x="875" y="14887"/>
                  </a:lnTo>
                  <a:lnTo>
                    <a:pt x="300" y="12850"/>
                  </a:lnTo>
                  <a:lnTo>
                    <a:pt x="0" y="10800"/>
                  </a:lnTo>
                  <a:lnTo>
                    <a:pt x="300" y="8762"/>
                  </a:lnTo>
                  <a:lnTo>
                    <a:pt x="875" y="6713"/>
                  </a:lnTo>
                  <a:lnTo>
                    <a:pt x="1750" y="4675"/>
                  </a:lnTo>
                  <a:lnTo>
                    <a:pt x="4675" y="1750"/>
                  </a:lnTo>
                  <a:lnTo>
                    <a:pt x="6713" y="875"/>
                  </a:lnTo>
                  <a:lnTo>
                    <a:pt x="8762" y="288"/>
                  </a:lnTo>
                  <a:lnTo>
                    <a:pt x="10800" y="0"/>
                  </a:lnTo>
                  <a:lnTo>
                    <a:pt x="12850" y="288"/>
                  </a:lnTo>
                  <a:lnTo>
                    <a:pt x="14887" y="875"/>
                  </a:lnTo>
                  <a:lnTo>
                    <a:pt x="16937" y="1750"/>
                  </a:lnTo>
                  <a:lnTo>
                    <a:pt x="18400" y="3212"/>
                  </a:lnTo>
                  <a:lnTo>
                    <a:pt x="19850" y="4675"/>
                  </a:lnTo>
                  <a:lnTo>
                    <a:pt x="20725" y="6713"/>
                  </a:lnTo>
                  <a:lnTo>
                    <a:pt x="21312" y="8762"/>
                  </a:lnTo>
                  <a:lnTo>
                    <a:pt x="21600" y="10800"/>
                  </a:lnTo>
                  <a:lnTo>
                    <a:pt x="21312" y="12850"/>
                  </a:lnTo>
                  <a:lnTo>
                    <a:pt x="20725" y="14887"/>
                  </a:lnTo>
                  <a:lnTo>
                    <a:pt x="19850" y="16937"/>
                  </a:lnTo>
                  <a:lnTo>
                    <a:pt x="16937" y="19850"/>
                  </a:lnTo>
                  <a:lnTo>
                    <a:pt x="14887" y="20725"/>
                  </a:lnTo>
                  <a:lnTo>
                    <a:pt x="12850" y="21312"/>
                  </a:lnTo>
                  <a:lnTo>
                    <a:pt x="10800" y="216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7" name="Google Shape;205;p12"/>
            <p:cNvSpPr/>
            <p:nvPr/>
          </p:nvSpPr>
          <p:spPr>
            <a:xfrm flipH="1">
              <a:off x="4889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8" name="Google Shape;206;p12"/>
            <p:cNvSpPr/>
            <p:nvPr/>
          </p:nvSpPr>
          <p:spPr>
            <a:xfrm>
              <a:off x="11163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9" name="Google Shape;207;p12"/>
            <p:cNvSpPr/>
            <p:nvPr/>
          </p:nvSpPr>
          <p:spPr>
            <a:xfrm>
              <a:off x="174357"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80" name="Google Shape;208;p12"/>
            <p:cNvSpPr/>
            <p:nvPr/>
          </p:nvSpPr>
          <p:spPr>
            <a:xfrm>
              <a:off x="237078"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grpSp>
      <p:pic>
        <p:nvPicPr>
          <p:cNvPr id="82" name="Picture 6" descr="Picture 6"/>
          <p:cNvPicPr>
            <a:picLocks noChangeAspect="1"/>
          </p:cNvPicPr>
          <p:nvPr/>
        </p:nvPicPr>
        <p:blipFill>
          <a:blip r:embed="rId3"/>
          <a:stretch>
            <a:fillRect/>
          </a:stretch>
        </p:blipFill>
        <p:spPr>
          <a:xfrm>
            <a:off x="3598167" y="577475"/>
            <a:ext cx="1656184" cy="479458"/>
          </a:xfrm>
          <a:prstGeom prst="rect">
            <a:avLst/>
          </a:prstGeom>
          <a:ln w="12700">
            <a:miter lim="400000"/>
          </a:ln>
        </p:spPr>
      </p:pic>
      <p:pic>
        <p:nvPicPr>
          <p:cNvPr id="83" name="Рисунок 24" descr="Рисунок 24"/>
          <p:cNvPicPr>
            <a:picLocks noChangeAspect="1"/>
          </p:cNvPicPr>
          <p:nvPr/>
        </p:nvPicPr>
        <p:blipFill>
          <a:blip r:embed="rId4"/>
          <a:stretch>
            <a:fillRect/>
          </a:stretch>
        </p:blipFill>
        <p:spPr>
          <a:xfrm>
            <a:off x="7092280" y="123478"/>
            <a:ext cx="1872209" cy="1224137"/>
          </a:xfrm>
          <a:prstGeom prst="rect">
            <a:avLst/>
          </a:prstGeom>
          <a:ln w="12700">
            <a:miter lim="400000"/>
          </a:ln>
        </p:spPr>
      </p:pic>
      <p:pic>
        <p:nvPicPr>
          <p:cNvPr id="2" name="Рисунок 1" descr="usch logo">
            <a:extLst>
              <a:ext uri="{FF2B5EF4-FFF2-40B4-BE49-F238E27FC236}">
                <a16:creationId xmlns:a16="http://schemas.microsoft.com/office/drawing/2014/main" id="{0272DAD7-0CFD-EE20-F50F-4054834951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3688" y="351596"/>
            <a:ext cx="850439" cy="802051"/>
          </a:xfrm>
          <a:prstGeom prst="rect">
            <a:avLst/>
          </a:prstGeom>
          <a:noFill/>
          <a:ln>
            <a:noFill/>
          </a:ln>
        </p:spPr>
      </p:pic>
    </p:spTree>
    <p:extLst>
      <p:ext uri="{BB962C8B-B14F-4D97-AF65-F5344CB8AC3E}">
        <p14:creationId xmlns:p14="http://schemas.microsoft.com/office/powerpoint/2010/main" val="295761525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Google Shape;190;p12"/>
          <p:cNvSpPr>
            <a:spLocks noGrp="1"/>
          </p:cNvSpPr>
          <p:nvPr>
            <p:ph type="body" idx="1"/>
          </p:nvPr>
        </p:nvSpPr>
        <p:spPr>
          <a:xfrm>
            <a:off x="641277" y="2447365"/>
            <a:ext cx="6451004" cy="2246525"/>
          </a:xfrm>
          <a:prstGeom prst="rect">
            <a:avLst/>
          </a:prstGeom>
        </p:spPr>
        <p:txBody>
          <a:bodyPr>
            <a:normAutofit/>
          </a:bodyPr>
          <a:lstStyle/>
          <a:p>
            <a:pPr marL="101600" indent="0" algn="ctr">
              <a:buNone/>
            </a:pP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 you for your attention!!!</a:t>
            </a:r>
          </a:p>
        </p:txBody>
      </p:sp>
      <p:sp>
        <p:nvSpPr>
          <p:cNvPr id="66" name="Google Shape;192;p12"/>
          <p:cNvSpPr>
            <a:spLocks noGrp="1"/>
          </p:cNvSpPr>
          <p:nvPr>
            <p:ph type="sldNum" sz="quarter" idx="2"/>
          </p:nvPr>
        </p:nvSpPr>
        <p:spPr>
          <a:xfrm>
            <a:off x="8825092" y="4613974"/>
            <a:ext cx="280309" cy="36065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grpSp>
        <p:nvGrpSpPr>
          <p:cNvPr id="81" name="Google Shape;194;p12"/>
          <p:cNvGrpSpPr/>
          <p:nvPr/>
        </p:nvGrpSpPr>
        <p:grpSpPr>
          <a:xfrm>
            <a:off x="293701" y="574134"/>
            <a:ext cx="309005" cy="403106"/>
            <a:chOff x="18" y="18"/>
            <a:chExt cx="309003" cy="403104"/>
          </a:xfrm>
        </p:grpSpPr>
        <p:sp>
          <p:nvSpPr>
            <p:cNvPr id="67" name="Google Shape;195;p12"/>
            <p:cNvSpPr/>
            <p:nvPr/>
          </p:nvSpPr>
          <p:spPr>
            <a:xfrm>
              <a:off x="24921" y="52589"/>
              <a:ext cx="284102" cy="350535"/>
            </a:xfrm>
            <a:custGeom>
              <a:avLst/>
              <a:gdLst/>
              <a:ahLst/>
              <a:cxnLst>
                <a:cxn ang="0">
                  <a:pos x="wd2" y="hd2"/>
                </a:cxn>
                <a:cxn ang="5400000">
                  <a:pos x="wd2" y="hd2"/>
                </a:cxn>
                <a:cxn ang="10800000">
                  <a:pos x="wd2" y="hd2"/>
                </a:cxn>
                <a:cxn ang="16200000">
                  <a:pos x="wd2" y="hd2"/>
                </a:cxn>
              </a:cxnLst>
              <a:rect l="0" t="0" r="r" b="b"/>
              <a:pathLst>
                <a:path w="21600" h="21600" extrusionOk="0">
                  <a:moveTo>
                    <a:pt x="0" y="20463"/>
                  </a:moveTo>
                  <a:lnTo>
                    <a:pt x="35" y="20634"/>
                  </a:lnTo>
                  <a:lnTo>
                    <a:pt x="69" y="20832"/>
                  </a:lnTo>
                  <a:lnTo>
                    <a:pt x="176" y="21032"/>
                  </a:lnTo>
                  <a:lnTo>
                    <a:pt x="315" y="21230"/>
                  </a:lnTo>
                  <a:lnTo>
                    <a:pt x="420" y="21344"/>
                  </a:lnTo>
                  <a:lnTo>
                    <a:pt x="560" y="21430"/>
                  </a:lnTo>
                  <a:lnTo>
                    <a:pt x="701" y="21486"/>
                  </a:lnTo>
                  <a:lnTo>
                    <a:pt x="877" y="21543"/>
                  </a:lnTo>
                  <a:lnTo>
                    <a:pt x="1087" y="21600"/>
                  </a:lnTo>
                  <a:lnTo>
                    <a:pt x="20935" y="21600"/>
                  </a:lnTo>
                  <a:lnTo>
                    <a:pt x="21040" y="21571"/>
                  </a:lnTo>
                  <a:lnTo>
                    <a:pt x="21216" y="21486"/>
                  </a:lnTo>
                  <a:lnTo>
                    <a:pt x="21355" y="21344"/>
                  </a:lnTo>
                  <a:lnTo>
                    <a:pt x="21460" y="21173"/>
                  </a:lnTo>
                  <a:lnTo>
                    <a:pt x="21531" y="20975"/>
                  </a:lnTo>
                  <a:lnTo>
                    <a:pt x="21565" y="20747"/>
                  </a:lnTo>
                  <a:lnTo>
                    <a:pt x="21600" y="20349"/>
                  </a:lnTo>
                  <a:lnTo>
                    <a:pt x="21600" y="398"/>
                  </a:lnTo>
                  <a:lnTo>
                    <a:pt x="21565" y="256"/>
                  </a:lnTo>
                  <a:lnTo>
                    <a:pt x="21531" y="170"/>
                  </a:lnTo>
                  <a:lnTo>
                    <a:pt x="21460" y="85"/>
                  </a:lnTo>
                  <a:lnTo>
                    <a:pt x="21355" y="57"/>
                  </a:lnTo>
                  <a:lnTo>
                    <a:pt x="21216" y="28"/>
                  </a:lnTo>
                  <a:lnTo>
                    <a:pt x="2083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8" name="Google Shape;196;p12"/>
            <p:cNvSpPr/>
            <p:nvPr/>
          </p:nvSpPr>
          <p:spPr>
            <a:xfrm>
              <a:off x="18" y="19373"/>
              <a:ext cx="285958" cy="350534"/>
            </a:xfrm>
            <a:custGeom>
              <a:avLst/>
              <a:gdLst/>
              <a:ahLst/>
              <a:cxnLst>
                <a:cxn ang="0">
                  <a:pos x="wd2" y="hd2"/>
                </a:cxn>
                <a:cxn ang="5400000">
                  <a:pos x="wd2" y="hd2"/>
                </a:cxn>
                <a:cxn ang="10800000">
                  <a:pos x="wd2" y="hd2"/>
                </a:cxn>
                <a:cxn ang="16200000">
                  <a:pos x="wd2" y="hd2"/>
                </a:cxn>
              </a:cxnLst>
              <a:rect l="0" t="0" r="r" b="b"/>
              <a:pathLst>
                <a:path w="21600" h="21600" extrusionOk="0">
                  <a:moveTo>
                    <a:pt x="20484" y="0"/>
                  </a:moveTo>
                  <a:lnTo>
                    <a:pt x="1114" y="0"/>
                  </a:lnTo>
                  <a:lnTo>
                    <a:pt x="905" y="29"/>
                  </a:lnTo>
                  <a:lnTo>
                    <a:pt x="697" y="86"/>
                  </a:lnTo>
                  <a:lnTo>
                    <a:pt x="488" y="142"/>
                  </a:lnTo>
                  <a:lnTo>
                    <a:pt x="313" y="257"/>
                  </a:lnTo>
                  <a:lnTo>
                    <a:pt x="173" y="398"/>
                  </a:lnTo>
                  <a:lnTo>
                    <a:pt x="104" y="569"/>
                  </a:lnTo>
                  <a:lnTo>
                    <a:pt x="34" y="740"/>
                  </a:lnTo>
                  <a:lnTo>
                    <a:pt x="0" y="910"/>
                  </a:lnTo>
                  <a:lnTo>
                    <a:pt x="0" y="20691"/>
                  </a:lnTo>
                  <a:lnTo>
                    <a:pt x="34" y="20861"/>
                  </a:lnTo>
                  <a:lnTo>
                    <a:pt x="104" y="21032"/>
                  </a:lnTo>
                  <a:lnTo>
                    <a:pt x="173" y="21202"/>
                  </a:lnTo>
                  <a:lnTo>
                    <a:pt x="313" y="21344"/>
                  </a:lnTo>
                  <a:lnTo>
                    <a:pt x="488" y="21458"/>
                  </a:lnTo>
                  <a:lnTo>
                    <a:pt x="905" y="21572"/>
                  </a:lnTo>
                  <a:lnTo>
                    <a:pt x="1114" y="21600"/>
                  </a:lnTo>
                  <a:lnTo>
                    <a:pt x="20484" y="21600"/>
                  </a:lnTo>
                  <a:lnTo>
                    <a:pt x="20693" y="21572"/>
                  </a:lnTo>
                  <a:lnTo>
                    <a:pt x="20903" y="21515"/>
                  </a:lnTo>
                  <a:lnTo>
                    <a:pt x="21112" y="21458"/>
                  </a:lnTo>
                  <a:lnTo>
                    <a:pt x="21285" y="21344"/>
                  </a:lnTo>
                  <a:lnTo>
                    <a:pt x="21425" y="21202"/>
                  </a:lnTo>
                  <a:lnTo>
                    <a:pt x="21496" y="21032"/>
                  </a:lnTo>
                  <a:lnTo>
                    <a:pt x="21564" y="20861"/>
                  </a:lnTo>
                  <a:lnTo>
                    <a:pt x="21600" y="20691"/>
                  </a:lnTo>
                  <a:lnTo>
                    <a:pt x="21600" y="910"/>
                  </a:lnTo>
                  <a:lnTo>
                    <a:pt x="21564" y="740"/>
                  </a:lnTo>
                  <a:lnTo>
                    <a:pt x="21496" y="569"/>
                  </a:lnTo>
                  <a:lnTo>
                    <a:pt x="21425" y="398"/>
                  </a:lnTo>
                  <a:lnTo>
                    <a:pt x="21285" y="257"/>
                  </a:lnTo>
                  <a:lnTo>
                    <a:pt x="21112" y="142"/>
                  </a:lnTo>
                  <a:lnTo>
                    <a:pt x="20903" y="86"/>
                  </a:lnTo>
                  <a:lnTo>
                    <a:pt x="20693" y="29"/>
                  </a:lnTo>
                  <a:lnTo>
                    <a:pt x="20484"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69" name="Google Shape;197;p12"/>
            <p:cNvSpPr/>
            <p:nvPr/>
          </p:nvSpPr>
          <p:spPr>
            <a:xfrm>
              <a:off x="156366"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50" y="288"/>
                  </a:lnTo>
                  <a:lnTo>
                    <a:pt x="14887" y="875"/>
                  </a:lnTo>
                  <a:lnTo>
                    <a:pt x="16937" y="1750"/>
                  </a:lnTo>
                  <a:lnTo>
                    <a:pt x="18388" y="3212"/>
                  </a:lnTo>
                  <a:lnTo>
                    <a:pt x="19850" y="4675"/>
                  </a:lnTo>
                  <a:lnTo>
                    <a:pt x="20725" y="6713"/>
                  </a:lnTo>
                  <a:lnTo>
                    <a:pt x="21312" y="8762"/>
                  </a:lnTo>
                  <a:lnTo>
                    <a:pt x="21600" y="10800"/>
                  </a:lnTo>
                  <a:lnTo>
                    <a:pt x="21312" y="12850"/>
                  </a:lnTo>
                  <a:lnTo>
                    <a:pt x="20725" y="14887"/>
                  </a:lnTo>
                  <a:lnTo>
                    <a:pt x="19850" y="16937"/>
                  </a:lnTo>
                  <a:lnTo>
                    <a:pt x="18388" y="18388"/>
                  </a:lnTo>
                  <a:lnTo>
                    <a:pt x="16937" y="19850"/>
                  </a:lnTo>
                  <a:lnTo>
                    <a:pt x="14887" y="20725"/>
                  </a:lnTo>
                  <a:lnTo>
                    <a:pt x="12850" y="21312"/>
                  </a:lnTo>
                  <a:lnTo>
                    <a:pt x="10800" y="21600"/>
                  </a:lnTo>
                  <a:lnTo>
                    <a:pt x="8762" y="21312"/>
                  </a:lnTo>
                  <a:lnTo>
                    <a:pt x="6713" y="20725"/>
                  </a:lnTo>
                  <a:lnTo>
                    <a:pt x="4675" y="19850"/>
                  </a:lnTo>
                  <a:lnTo>
                    <a:pt x="3212" y="18388"/>
                  </a:lnTo>
                  <a:lnTo>
                    <a:pt x="1750" y="16937"/>
                  </a:lnTo>
                  <a:lnTo>
                    <a:pt x="875" y="14887"/>
                  </a:lnTo>
                  <a:lnTo>
                    <a:pt x="288" y="12850"/>
                  </a:lnTo>
                  <a:lnTo>
                    <a:pt x="0" y="10800"/>
                  </a:lnTo>
                  <a:lnTo>
                    <a:pt x="288" y="8762"/>
                  </a:lnTo>
                  <a:lnTo>
                    <a:pt x="875" y="6713"/>
                  </a:lnTo>
                  <a:lnTo>
                    <a:pt x="1750" y="4675"/>
                  </a:lnTo>
                  <a:lnTo>
                    <a:pt x="4675" y="1750"/>
                  </a:lnTo>
                  <a:lnTo>
                    <a:pt x="6713" y="875"/>
                  </a:lnTo>
                  <a:lnTo>
                    <a:pt x="8762"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0" name="Google Shape;198;p12"/>
            <p:cNvSpPr/>
            <p:nvPr/>
          </p:nvSpPr>
          <p:spPr>
            <a:xfrm>
              <a:off x="93645"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838" y="288"/>
                  </a:lnTo>
                  <a:lnTo>
                    <a:pt x="14887" y="875"/>
                  </a:lnTo>
                  <a:lnTo>
                    <a:pt x="16925" y="1750"/>
                  </a:lnTo>
                  <a:lnTo>
                    <a:pt x="19850" y="4675"/>
                  </a:lnTo>
                  <a:lnTo>
                    <a:pt x="20725" y="6713"/>
                  </a:lnTo>
                  <a:lnTo>
                    <a:pt x="21312" y="8762"/>
                  </a:lnTo>
                  <a:lnTo>
                    <a:pt x="21600" y="10800"/>
                  </a:lnTo>
                  <a:lnTo>
                    <a:pt x="21312" y="12850"/>
                  </a:lnTo>
                  <a:lnTo>
                    <a:pt x="20725" y="14887"/>
                  </a:lnTo>
                  <a:lnTo>
                    <a:pt x="19850" y="16937"/>
                  </a:lnTo>
                  <a:lnTo>
                    <a:pt x="18388" y="18388"/>
                  </a:lnTo>
                  <a:lnTo>
                    <a:pt x="16925" y="19850"/>
                  </a:lnTo>
                  <a:lnTo>
                    <a:pt x="14887" y="20725"/>
                  </a:lnTo>
                  <a:lnTo>
                    <a:pt x="12838" y="21312"/>
                  </a:lnTo>
                  <a:lnTo>
                    <a:pt x="10800" y="21600"/>
                  </a:lnTo>
                  <a:lnTo>
                    <a:pt x="8750" y="21312"/>
                  </a:lnTo>
                  <a:lnTo>
                    <a:pt x="6713" y="20725"/>
                  </a:lnTo>
                  <a:lnTo>
                    <a:pt x="4663" y="19850"/>
                  </a:lnTo>
                  <a:lnTo>
                    <a:pt x="3212" y="18388"/>
                  </a:lnTo>
                  <a:lnTo>
                    <a:pt x="1750" y="16937"/>
                  </a:lnTo>
                  <a:lnTo>
                    <a:pt x="875" y="14887"/>
                  </a:lnTo>
                  <a:lnTo>
                    <a:pt x="288" y="12850"/>
                  </a:lnTo>
                  <a:lnTo>
                    <a:pt x="0" y="10800"/>
                  </a:lnTo>
                  <a:lnTo>
                    <a:pt x="288" y="8762"/>
                  </a:lnTo>
                  <a:lnTo>
                    <a:pt x="875" y="6713"/>
                  </a:lnTo>
                  <a:lnTo>
                    <a:pt x="1750" y="4675"/>
                  </a:lnTo>
                  <a:lnTo>
                    <a:pt x="3212" y="3212"/>
                  </a:lnTo>
                  <a:lnTo>
                    <a:pt x="4663" y="1750"/>
                  </a:lnTo>
                  <a:lnTo>
                    <a:pt x="6713" y="875"/>
                  </a:lnTo>
                  <a:lnTo>
                    <a:pt x="8750" y="288"/>
                  </a:lnTo>
                  <a:lnTo>
                    <a:pt x="10800" y="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1" name="Google Shape;199;p12"/>
            <p:cNvSpPr/>
            <p:nvPr/>
          </p:nvSpPr>
          <p:spPr>
            <a:xfrm>
              <a:off x="30905" y="22611"/>
              <a:ext cx="34146" cy="34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300" y="8762"/>
                  </a:lnTo>
                  <a:lnTo>
                    <a:pt x="875" y="6713"/>
                  </a:lnTo>
                  <a:lnTo>
                    <a:pt x="1761" y="4675"/>
                  </a:lnTo>
                  <a:lnTo>
                    <a:pt x="3211" y="3212"/>
                  </a:lnTo>
                  <a:lnTo>
                    <a:pt x="4672" y="1750"/>
                  </a:lnTo>
                  <a:lnTo>
                    <a:pt x="6721" y="875"/>
                  </a:lnTo>
                  <a:lnTo>
                    <a:pt x="8757" y="288"/>
                  </a:lnTo>
                  <a:lnTo>
                    <a:pt x="10806" y="0"/>
                  </a:lnTo>
                  <a:lnTo>
                    <a:pt x="12843" y="288"/>
                  </a:lnTo>
                  <a:lnTo>
                    <a:pt x="14891" y="875"/>
                  </a:lnTo>
                  <a:lnTo>
                    <a:pt x="16928" y="1750"/>
                  </a:lnTo>
                  <a:lnTo>
                    <a:pt x="19851" y="4675"/>
                  </a:lnTo>
                  <a:lnTo>
                    <a:pt x="20725" y="6713"/>
                  </a:lnTo>
                  <a:lnTo>
                    <a:pt x="21300" y="8762"/>
                  </a:lnTo>
                  <a:lnTo>
                    <a:pt x="21600" y="10800"/>
                  </a:lnTo>
                  <a:lnTo>
                    <a:pt x="21300" y="12850"/>
                  </a:lnTo>
                  <a:lnTo>
                    <a:pt x="20725" y="14887"/>
                  </a:lnTo>
                  <a:lnTo>
                    <a:pt x="19851" y="16937"/>
                  </a:lnTo>
                  <a:lnTo>
                    <a:pt x="18389" y="18388"/>
                  </a:lnTo>
                  <a:lnTo>
                    <a:pt x="16928" y="19850"/>
                  </a:lnTo>
                  <a:lnTo>
                    <a:pt x="14891" y="20725"/>
                  </a:lnTo>
                  <a:lnTo>
                    <a:pt x="12843" y="21312"/>
                  </a:lnTo>
                  <a:lnTo>
                    <a:pt x="10806" y="21600"/>
                  </a:lnTo>
                  <a:lnTo>
                    <a:pt x="8757" y="21312"/>
                  </a:lnTo>
                  <a:lnTo>
                    <a:pt x="6721" y="20725"/>
                  </a:lnTo>
                  <a:lnTo>
                    <a:pt x="4672" y="19850"/>
                  </a:lnTo>
                  <a:lnTo>
                    <a:pt x="1761" y="16937"/>
                  </a:lnTo>
                  <a:lnTo>
                    <a:pt x="875" y="14887"/>
                  </a:lnTo>
                  <a:lnTo>
                    <a:pt x="300" y="12850"/>
                  </a:lnTo>
                  <a:lnTo>
                    <a:pt x="0" y="108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2" name="Google Shape;200;p12"/>
            <p:cNvSpPr/>
            <p:nvPr/>
          </p:nvSpPr>
          <p:spPr>
            <a:xfrm flipH="1">
              <a:off x="45203" y="261981"/>
              <a:ext cx="101468"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3" name="Google Shape;201;p12"/>
            <p:cNvSpPr/>
            <p:nvPr/>
          </p:nvSpPr>
          <p:spPr>
            <a:xfrm flipH="1" flipV="1">
              <a:off x="45203" y="220016"/>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4" name="Google Shape;202;p12"/>
            <p:cNvSpPr/>
            <p:nvPr/>
          </p:nvSpPr>
          <p:spPr>
            <a:xfrm flipH="1" flipV="1">
              <a:off x="45203" y="178505"/>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5" name="Google Shape;203;p12"/>
            <p:cNvSpPr/>
            <p:nvPr/>
          </p:nvSpPr>
          <p:spPr>
            <a:xfrm flipH="1" flipV="1">
              <a:off x="45203" y="136539"/>
              <a:ext cx="193713" cy="1"/>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6" name="Google Shape;204;p12"/>
            <p:cNvSpPr/>
            <p:nvPr/>
          </p:nvSpPr>
          <p:spPr>
            <a:xfrm>
              <a:off x="219087" y="22611"/>
              <a:ext cx="34127" cy="341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8762" y="21312"/>
                  </a:lnTo>
                  <a:lnTo>
                    <a:pt x="6713" y="20725"/>
                  </a:lnTo>
                  <a:lnTo>
                    <a:pt x="4675" y="19850"/>
                  </a:lnTo>
                  <a:lnTo>
                    <a:pt x="3212" y="18388"/>
                  </a:lnTo>
                  <a:lnTo>
                    <a:pt x="1750" y="16937"/>
                  </a:lnTo>
                  <a:lnTo>
                    <a:pt x="875" y="14887"/>
                  </a:lnTo>
                  <a:lnTo>
                    <a:pt x="300" y="12850"/>
                  </a:lnTo>
                  <a:lnTo>
                    <a:pt x="0" y="10800"/>
                  </a:lnTo>
                  <a:lnTo>
                    <a:pt x="300" y="8762"/>
                  </a:lnTo>
                  <a:lnTo>
                    <a:pt x="875" y="6713"/>
                  </a:lnTo>
                  <a:lnTo>
                    <a:pt x="1750" y="4675"/>
                  </a:lnTo>
                  <a:lnTo>
                    <a:pt x="4675" y="1750"/>
                  </a:lnTo>
                  <a:lnTo>
                    <a:pt x="6713" y="875"/>
                  </a:lnTo>
                  <a:lnTo>
                    <a:pt x="8762" y="288"/>
                  </a:lnTo>
                  <a:lnTo>
                    <a:pt x="10800" y="0"/>
                  </a:lnTo>
                  <a:lnTo>
                    <a:pt x="12850" y="288"/>
                  </a:lnTo>
                  <a:lnTo>
                    <a:pt x="14887" y="875"/>
                  </a:lnTo>
                  <a:lnTo>
                    <a:pt x="16937" y="1750"/>
                  </a:lnTo>
                  <a:lnTo>
                    <a:pt x="18400" y="3212"/>
                  </a:lnTo>
                  <a:lnTo>
                    <a:pt x="19850" y="4675"/>
                  </a:lnTo>
                  <a:lnTo>
                    <a:pt x="20725" y="6713"/>
                  </a:lnTo>
                  <a:lnTo>
                    <a:pt x="21312" y="8762"/>
                  </a:lnTo>
                  <a:lnTo>
                    <a:pt x="21600" y="10800"/>
                  </a:lnTo>
                  <a:lnTo>
                    <a:pt x="21312" y="12850"/>
                  </a:lnTo>
                  <a:lnTo>
                    <a:pt x="20725" y="14887"/>
                  </a:lnTo>
                  <a:lnTo>
                    <a:pt x="19850" y="16937"/>
                  </a:lnTo>
                  <a:lnTo>
                    <a:pt x="16937" y="19850"/>
                  </a:lnTo>
                  <a:lnTo>
                    <a:pt x="14887" y="20725"/>
                  </a:lnTo>
                  <a:lnTo>
                    <a:pt x="12850" y="21312"/>
                  </a:lnTo>
                  <a:lnTo>
                    <a:pt x="10800" y="21600"/>
                  </a:lnTo>
                </a:path>
              </a:pathLst>
            </a:custGeom>
            <a:noFill/>
            <a:ln w="12175" cap="rnd">
              <a:solidFill>
                <a:schemeClr val="accent5"/>
              </a:solidFill>
              <a:prstDash val="solid"/>
              <a:round/>
            </a:ln>
            <a:effectLst/>
          </p:spPr>
          <p:txBody>
            <a:bodyPr wrap="square" lIns="45719" tIns="45719" rIns="45719" bIns="45719" numCol="1" anchor="ctr">
              <a:noAutofit/>
            </a:bodyPr>
            <a:lstStyle/>
            <a:p>
              <a:pPr>
                <a:defRPr>
                  <a:solidFill>
                    <a:srgbClr val="000000"/>
                  </a:solidFill>
                </a:defRPr>
              </a:pPr>
              <a:endParaRPr/>
            </a:p>
          </p:txBody>
        </p:sp>
        <p:sp>
          <p:nvSpPr>
            <p:cNvPr id="77" name="Google Shape;205;p12"/>
            <p:cNvSpPr/>
            <p:nvPr/>
          </p:nvSpPr>
          <p:spPr>
            <a:xfrm flipH="1">
              <a:off x="4889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8" name="Google Shape;206;p12"/>
            <p:cNvSpPr/>
            <p:nvPr/>
          </p:nvSpPr>
          <p:spPr>
            <a:xfrm>
              <a:off x="111636"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79" name="Google Shape;207;p12"/>
            <p:cNvSpPr/>
            <p:nvPr/>
          </p:nvSpPr>
          <p:spPr>
            <a:xfrm>
              <a:off x="174357"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sp>
          <p:nvSpPr>
            <p:cNvPr id="80" name="Google Shape;208;p12"/>
            <p:cNvSpPr/>
            <p:nvPr/>
          </p:nvSpPr>
          <p:spPr>
            <a:xfrm>
              <a:off x="237078" y="18"/>
              <a:ext cx="1" cy="38729"/>
            </a:xfrm>
            <a:prstGeom prst="line">
              <a:avLst/>
            </a:prstGeom>
            <a:noFill/>
            <a:ln w="12175" cap="rnd">
              <a:solidFill>
                <a:schemeClr val="accent5"/>
              </a:solidFill>
              <a:prstDash val="solid"/>
              <a:round/>
            </a:ln>
            <a:effectLst/>
          </p:spPr>
          <p:txBody>
            <a:bodyPr wrap="square" lIns="45719" tIns="45719" rIns="45719" bIns="45719" numCol="1" anchor="t">
              <a:noAutofit/>
            </a:bodyPr>
            <a:lstStyle/>
            <a:p>
              <a:endParaRPr/>
            </a:p>
          </p:txBody>
        </p:sp>
      </p:grpSp>
      <p:pic>
        <p:nvPicPr>
          <p:cNvPr id="82" name="Picture 6" descr="Picture 6"/>
          <p:cNvPicPr>
            <a:picLocks noChangeAspect="1"/>
          </p:cNvPicPr>
          <p:nvPr/>
        </p:nvPicPr>
        <p:blipFill>
          <a:blip r:embed="rId2"/>
          <a:stretch>
            <a:fillRect/>
          </a:stretch>
        </p:blipFill>
        <p:spPr>
          <a:xfrm>
            <a:off x="1434012" y="553550"/>
            <a:ext cx="1656184" cy="479458"/>
          </a:xfrm>
          <a:prstGeom prst="rect">
            <a:avLst/>
          </a:prstGeom>
          <a:ln w="12700">
            <a:miter lim="400000"/>
          </a:ln>
        </p:spPr>
      </p:pic>
      <p:pic>
        <p:nvPicPr>
          <p:cNvPr id="83" name="Рисунок 24" descr="Рисунок 24"/>
          <p:cNvPicPr>
            <a:picLocks noChangeAspect="1"/>
          </p:cNvPicPr>
          <p:nvPr/>
        </p:nvPicPr>
        <p:blipFill>
          <a:blip r:embed="rId3"/>
          <a:stretch>
            <a:fillRect/>
          </a:stretch>
        </p:blipFill>
        <p:spPr>
          <a:xfrm>
            <a:off x="7093037" y="224029"/>
            <a:ext cx="1872209" cy="1224137"/>
          </a:xfrm>
          <a:prstGeom prst="rect">
            <a:avLst/>
          </a:prstGeom>
          <a:ln w="12700">
            <a:miter lim="400000"/>
          </a:ln>
        </p:spPr>
      </p:pic>
      <p:pic>
        <p:nvPicPr>
          <p:cNvPr id="2" name="Рисунок 1" descr="usch logo">
            <a:extLst>
              <a:ext uri="{FF2B5EF4-FFF2-40B4-BE49-F238E27FC236}">
                <a16:creationId xmlns:a16="http://schemas.microsoft.com/office/drawing/2014/main" id="{0272DAD7-0CFD-EE20-F50F-4054834951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2394" y="367731"/>
            <a:ext cx="850439" cy="802051"/>
          </a:xfrm>
          <a:prstGeom prst="rect">
            <a:avLst/>
          </a:prstGeom>
          <a:noFill/>
          <a:ln>
            <a:noFill/>
          </a:ln>
        </p:spPr>
      </p:pic>
    </p:spTree>
    <p:extLst>
      <p:ext uri="{BB962C8B-B14F-4D97-AF65-F5344CB8AC3E}">
        <p14:creationId xmlns:p14="http://schemas.microsoft.com/office/powerpoint/2010/main" val="319797853"/>
      </p:ext>
    </p:extLst>
  </p:cSld>
  <p:clrMapOvr>
    <a:masterClrMapping/>
  </p:clrMapOvr>
  <p:transition spd="slow">
    <p:fade thruBlk="1"/>
  </p:transition>
</p:sld>
</file>

<file path=ppt/theme/theme1.xml><?xml version="1.0" encoding="utf-8"?>
<a:theme xmlns:a="http://schemas.openxmlformats.org/drawingml/2006/main" name="Salerio template">
  <a:themeElements>
    <a:clrScheme name="Salerio template">
      <a:dk1>
        <a:srgbClr val="263248"/>
      </a:dk1>
      <a:lt1>
        <a:srgbClr val="FFFFFF"/>
      </a:lt1>
      <a:dk2>
        <a:srgbClr val="A7A7A7"/>
      </a:dk2>
      <a:lt2>
        <a:srgbClr val="535353"/>
      </a:lt2>
      <a:accent1>
        <a:srgbClr val="3F5378"/>
      </a:accent1>
      <a:accent2>
        <a:srgbClr val="263248"/>
      </a:accent2>
      <a:accent3>
        <a:srgbClr val="92A8C8"/>
      </a:accent3>
      <a:accent4>
        <a:srgbClr val="C7D3E6"/>
      </a:accent4>
      <a:accent5>
        <a:srgbClr val="FF9800"/>
      </a:accent5>
      <a:accent6>
        <a:srgbClr val="D26F00"/>
      </a:accent6>
      <a:hlink>
        <a:srgbClr val="0000FF"/>
      </a:hlink>
      <a:folHlink>
        <a:srgbClr val="FF00FF"/>
      </a:folHlink>
    </a:clrScheme>
    <a:fontScheme name="Salerio template">
      <a:majorFont>
        <a:latin typeface="Helvetica"/>
        <a:ea typeface="Helvetica"/>
        <a:cs typeface="Helvetica"/>
      </a:majorFont>
      <a:minorFont>
        <a:latin typeface="Arial"/>
        <a:ea typeface="Arial"/>
        <a:cs typeface="Arial"/>
      </a:minorFont>
    </a:fontScheme>
    <a:fmtScheme name="Salerio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alerio template">
  <a:themeElements>
    <a:clrScheme name="Salerio template">
      <a:dk1>
        <a:srgbClr val="000000"/>
      </a:dk1>
      <a:lt1>
        <a:srgbClr val="FFFFFF"/>
      </a:lt1>
      <a:dk2>
        <a:srgbClr val="A7A7A7"/>
      </a:dk2>
      <a:lt2>
        <a:srgbClr val="535353"/>
      </a:lt2>
      <a:accent1>
        <a:srgbClr val="3F5378"/>
      </a:accent1>
      <a:accent2>
        <a:srgbClr val="263248"/>
      </a:accent2>
      <a:accent3>
        <a:srgbClr val="92A8C8"/>
      </a:accent3>
      <a:accent4>
        <a:srgbClr val="C7D3E6"/>
      </a:accent4>
      <a:accent5>
        <a:srgbClr val="FF9800"/>
      </a:accent5>
      <a:accent6>
        <a:srgbClr val="D26F00"/>
      </a:accent6>
      <a:hlink>
        <a:srgbClr val="0000FF"/>
      </a:hlink>
      <a:folHlink>
        <a:srgbClr val="FF00FF"/>
      </a:folHlink>
    </a:clrScheme>
    <a:fontScheme name="Salerio template">
      <a:majorFont>
        <a:latin typeface="Helvetica"/>
        <a:ea typeface="Helvetica"/>
        <a:cs typeface="Helvetica"/>
      </a:majorFont>
      <a:minorFont>
        <a:latin typeface="Arial"/>
        <a:ea typeface="Arial"/>
        <a:cs typeface="Arial"/>
      </a:minorFont>
    </a:fontScheme>
    <a:fmtScheme name="Salerio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392</Words>
  <Application>Microsoft Office PowerPoint</Application>
  <PresentationFormat>Экран (16:9)</PresentationFormat>
  <Paragraphs>34</Paragraphs>
  <Slides>9</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9</vt:i4>
      </vt:variant>
    </vt:vector>
  </HeadingPairs>
  <TitlesOfParts>
    <vt:vector size="20" baseType="lpstr">
      <vt:lpstr>Arial</vt:lpstr>
      <vt:lpstr>Arvo</vt:lpstr>
      <vt:lpstr>Calibri</vt:lpstr>
      <vt:lpstr>Helvetica</vt:lpstr>
      <vt:lpstr>Roboto Condensed</vt:lpstr>
      <vt:lpstr>Roboto Condensed Light</vt:lpstr>
      <vt:lpstr>Segoe UI</vt:lpstr>
      <vt:lpstr>Tahoma</vt:lpstr>
      <vt:lpstr>Times New Roman</vt:lpstr>
      <vt:lpstr>Wingdings</vt:lpstr>
      <vt:lpstr>Salerio template</vt:lpstr>
      <vt:lpstr>Project acronym: QFORTE Project title: QFORTE - Enhancement of Quality Assurance in Higher Education System in Moldova (Ref. nr.: 618742-EPP-1-2020-1-MD-EPPKA2-CBHE-SP)  4th Consortium meeting    Report  Cahul State University “Bogdan Petriceicu Hasdeu”  February 7th, 2023  </vt:lpstr>
      <vt:lpstr>Strategy</vt:lpstr>
      <vt:lpstr>Strategy</vt:lpstr>
      <vt:lpstr>Quality assurance structure</vt:lpstr>
      <vt:lpstr>Quality assurance structure</vt:lpstr>
      <vt:lpstr>Seminar_February 25, 2022</vt:lpstr>
      <vt:lpstr>Seminar_April 21, 2022</vt:lpstr>
      <vt:lpstr>Dissemination</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acronym: QFORTE Project title: QFORTE - Enhancement of Quality Assurance in Higher Education System in Moldova (Ref. nr.: 618742-EPP-1-2020-1-MD-EPPKA2-CBHE-SP)   The title: QFORTE’s achievements and obstacles for project’s activities implementation at the Ministry of Education and Research     Monitoring 29 October, 2021</dc:title>
  <dc:creator>VeliscoN</dc:creator>
  <cp:lastModifiedBy>Elena</cp:lastModifiedBy>
  <cp:revision>30</cp:revision>
  <cp:lastPrinted>2022-01-28T13:09:12Z</cp:lastPrinted>
  <dcterms:modified xsi:type="dcterms:W3CDTF">2023-02-07T06:45:16Z</dcterms:modified>
</cp:coreProperties>
</file>