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60" r:id="rId3"/>
    <p:sldId id="257" r:id="rId4"/>
    <p:sldId id="261" r:id="rId5"/>
  </p:sldIdLst>
  <p:sldSz cx="9144000" cy="5143500" type="screen16x9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400" b="0" i="0" u="none" strike="noStrike" cap="none" spc="0" normalizeH="0" baseline="0">
        <a:ln>
          <a:noFill/>
        </a:ln>
        <a:solidFill>
          <a:schemeClr val="accent2"/>
        </a:solidFill>
        <a:effectLst/>
        <a:uFillTx/>
        <a:latin typeface="+mn-lt"/>
        <a:ea typeface="+mn-ea"/>
        <a:cs typeface="+mn-cs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ff" i="off">
        <a:fontRef idx="minor">
          <a:srgbClr val="000000"/>
        </a:fontRef>
        <a:srgbClr val="000000"/>
      </a:tcTxStyle>
      <a:tcStyle>
        <a:tcBdr>
          <a:left>
            <a:ln w="9525" cap="flat">
              <a:solidFill>
                <a:srgbClr val="000000"/>
              </a:solidFill>
              <a:prstDash val="solid"/>
              <a:round/>
            </a:ln>
          </a:left>
          <a:right>
            <a:ln w="9525" cap="flat">
              <a:solidFill>
                <a:srgbClr val="000000"/>
              </a:solidFill>
              <a:prstDash val="solid"/>
              <a:round/>
            </a:ln>
          </a:right>
          <a:top>
            <a:ln w="9525" cap="flat">
              <a:solidFill>
                <a:srgbClr val="000000"/>
              </a:solidFill>
              <a:prstDash val="solid"/>
              <a:round/>
            </a:ln>
          </a:top>
          <a:bottom>
            <a:ln w="9525" cap="flat">
              <a:solidFill>
                <a:srgbClr val="000000"/>
              </a:solidFill>
              <a:prstDash val="solid"/>
              <a:round/>
            </a:ln>
          </a:bottom>
          <a:insideH>
            <a:ln w="9525" cap="flat">
              <a:solidFill>
                <a:srgbClr val="000000"/>
              </a:solidFill>
              <a:prstDash val="solid"/>
              <a:round/>
            </a:ln>
          </a:insideH>
          <a:insideV>
            <a:ln w="9525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C7B018BB-80A7-4F77-B60F-C8B233D01FF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CFD5"/>
          </a:solidFill>
        </a:fill>
      </a:tcStyle>
    </a:wholeTbl>
    <a:band2H>
      <a:tcTxStyle/>
      <a:tcStyle>
        <a:tcBdr/>
        <a:fill>
          <a:solidFill>
            <a:srgbClr val="E8E9EB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BE1EB"/>
          </a:solidFill>
        </a:fill>
      </a:tcStyle>
    </a:wholeTbl>
    <a:band2H>
      <a:tcTxStyle/>
      <a:tcStyle>
        <a:tcBdr/>
        <a:fill>
          <a:solidFill>
            <a:srgbClr val="EEF1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ED4CA"/>
          </a:solidFill>
        </a:fill>
      </a:tcStyle>
    </a:wholeTbl>
    <a:band2H>
      <a:tcTxStyle/>
      <a:tcStyle>
        <a:tcBdr/>
        <a:fill>
          <a:solidFill>
            <a:srgbClr val="F7EB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8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chemeClr val="accent2"/>
        </a:fontRef>
        <a:schemeClr val="accent2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chemeClr val="accent2"/>
              </a:solidFill>
              <a:prstDash val="solid"/>
              <a:round/>
            </a:ln>
          </a:top>
          <a:bottom>
            <a:ln w="25400" cap="flat">
              <a:solidFill>
                <a:schemeClr val="accent2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chemeClr val="accent2"/>
        </a:fontRef>
        <a:schemeClr val="accent2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CCE"/>
          </a:solidFill>
        </a:fill>
      </a:tcStyle>
    </a:wholeTbl>
    <a:band2H>
      <a:tcTxStyle/>
      <a:tcStyle>
        <a:tcBdr/>
        <a:fill>
          <a:solidFill>
            <a:srgbClr val="E7E7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6DD109-EFD6-4599-847D-F86C9F3B04FE}" type="datetimeFigureOut">
              <a:rPr lang="ru-RU" smtClean="0"/>
              <a:t>11.03.2022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AE3236-1C62-4FE8-999D-1F279500D9B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03408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1687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400">
        <a:latin typeface="+mn-lt"/>
        <a:ea typeface="+mn-ea"/>
        <a:cs typeface="+mn-cs"/>
        <a:sym typeface="Arial"/>
      </a:defRPr>
    </a:lvl1pPr>
    <a:lvl2pPr indent="228600" latinLnBrk="0">
      <a:defRPr sz="1400">
        <a:latin typeface="+mn-lt"/>
        <a:ea typeface="+mn-ea"/>
        <a:cs typeface="+mn-cs"/>
        <a:sym typeface="Arial"/>
      </a:defRPr>
    </a:lvl2pPr>
    <a:lvl3pPr indent="457200" latinLnBrk="0">
      <a:defRPr sz="1400">
        <a:latin typeface="+mn-lt"/>
        <a:ea typeface="+mn-ea"/>
        <a:cs typeface="+mn-cs"/>
        <a:sym typeface="Arial"/>
      </a:defRPr>
    </a:lvl3pPr>
    <a:lvl4pPr indent="685800" latinLnBrk="0">
      <a:defRPr sz="1400">
        <a:latin typeface="+mn-lt"/>
        <a:ea typeface="+mn-ea"/>
        <a:cs typeface="+mn-cs"/>
        <a:sym typeface="Arial"/>
      </a:defRPr>
    </a:lvl4pPr>
    <a:lvl5pPr indent="914400" latinLnBrk="0">
      <a:defRPr sz="1400">
        <a:latin typeface="+mn-lt"/>
        <a:ea typeface="+mn-ea"/>
        <a:cs typeface="+mn-cs"/>
        <a:sym typeface="Arial"/>
      </a:defRPr>
    </a:lvl5pPr>
    <a:lvl6pPr indent="1143000" latinLnBrk="0">
      <a:defRPr sz="1400">
        <a:latin typeface="+mn-lt"/>
        <a:ea typeface="+mn-ea"/>
        <a:cs typeface="+mn-cs"/>
        <a:sym typeface="Arial"/>
      </a:defRPr>
    </a:lvl6pPr>
    <a:lvl7pPr indent="1371600" latinLnBrk="0">
      <a:defRPr sz="1400">
        <a:latin typeface="+mn-lt"/>
        <a:ea typeface="+mn-ea"/>
        <a:cs typeface="+mn-cs"/>
        <a:sym typeface="Arial"/>
      </a:defRPr>
    </a:lvl7pPr>
    <a:lvl8pPr indent="1600200" latinLnBrk="0">
      <a:defRPr sz="1400">
        <a:latin typeface="+mn-lt"/>
        <a:ea typeface="+mn-ea"/>
        <a:cs typeface="+mn-cs"/>
        <a:sym typeface="Arial"/>
      </a:defRPr>
    </a:lvl8pPr>
    <a:lvl9pPr indent="1828800" latinLnBrk="0">
      <a:defRPr sz="1400">
        <a:latin typeface="+mn-lt"/>
        <a:ea typeface="+mn-ea"/>
        <a:cs typeface="+mn-cs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itle Text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" name="Slide Number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_AND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oogle Shape;82;p6"/>
          <p:cNvGrpSpPr/>
          <p:nvPr/>
        </p:nvGrpSpPr>
        <p:grpSpPr>
          <a:xfrm>
            <a:off x="-9" y="120"/>
            <a:ext cx="7072432" cy="1327316"/>
            <a:chOff x="-4" y="80"/>
            <a:chExt cx="7072430" cy="1327315"/>
          </a:xfrm>
        </p:grpSpPr>
        <p:sp>
          <p:nvSpPr>
            <p:cNvPr id="31" name="Google Shape;83;p6"/>
            <p:cNvSpPr/>
            <p:nvPr/>
          </p:nvSpPr>
          <p:spPr>
            <a:xfrm>
              <a:off x="6292649" y="126424"/>
              <a:ext cx="779701" cy="259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2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  <p:grpSp>
          <p:nvGrpSpPr>
            <p:cNvPr id="34" name="Google Shape;84;p6"/>
            <p:cNvGrpSpPr/>
            <p:nvPr/>
          </p:nvGrpSpPr>
          <p:grpSpPr>
            <a:xfrm>
              <a:off x="6" y="80"/>
              <a:ext cx="6756168" cy="1327316"/>
              <a:chOff x="3" y="40"/>
              <a:chExt cx="6756167" cy="1327315"/>
            </a:xfrm>
          </p:grpSpPr>
          <p:sp>
            <p:nvSpPr>
              <p:cNvPr id="32" name="Google Shape;85;p6"/>
              <p:cNvSpPr/>
              <p:nvPr/>
            </p:nvSpPr>
            <p:spPr>
              <a:xfrm rot="10800000" flipH="1">
                <a:off x="3" y="40"/>
                <a:ext cx="5434355" cy="1327311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  <p:sp>
            <p:nvSpPr>
              <p:cNvPr id="33" name="Google Shape;86;p6"/>
              <p:cNvSpPr/>
              <p:nvPr/>
            </p:nvSpPr>
            <p:spPr>
              <a:xfrm rot="10800000" flipH="1">
                <a:off x="5428861" y="44"/>
                <a:ext cx="1327310" cy="132731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</p:grpSp>
        <p:grpSp>
          <p:nvGrpSpPr>
            <p:cNvPr id="37" name="Google Shape;87;p6"/>
            <p:cNvGrpSpPr/>
            <p:nvPr/>
          </p:nvGrpSpPr>
          <p:grpSpPr>
            <a:xfrm>
              <a:off x="-5" y="381007"/>
              <a:ext cx="7072432" cy="771745"/>
              <a:chOff x="0" y="0"/>
              <a:chExt cx="7072430" cy="771743"/>
            </a:xfrm>
          </p:grpSpPr>
          <p:sp>
            <p:nvSpPr>
              <p:cNvPr id="35" name="Google Shape;88;p6"/>
              <p:cNvSpPr/>
              <p:nvPr/>
            </p:nvSpPr>
            <p:spPr>
              <a:xfrm rot="10800000" flipH="1">
                <a:off x="0" y="0"/>
                <a:ext cx="6303908" cy="771744"/>
              </a:xfrm>
              <a:prstGeom prst="rect">
                <a:avLst/>
              </a:pr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  <p:sp>
            <p:nvSpPr>
              <p:cNvPr id="36" name="Google Shape;89;p6"/>
              <p:cNvSpPr/>
              <p:nvPr/>
            </p:nvSpPr>
            <p:spPr>
              <a:xfrm rot="10800000" flipH="1">
                <a:off x="6300687" y="0"/>
                <a:ext cx="771744" cy="771744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  <a:latin typeface="Arvo"/>
                    <a:ea typeface="Arvo"/>
                    <a:cs typeface="Arvo"/>
                    <a:sym typeface="Arvo"/>
                  </a:defRPr>
                </a:pPr>
                <a:endParaRPr/>
              </a:p>
            </p:txBody>
          </p:sp>
        </p:grpSp>
      </p:grpSp>
      <p:grpSp>
        <p:nvGrpSpPr>
          <p:cNvPr id="46" name="Google Shape;90;p6"/>
          <p:cNvGrpSpPr/>
          <p:nvPr/>
        </p:nvGrpSpPr>
        <p:grpSpPr>
          <a:xfrm>
            <a:off x="6946841" y="4472723"/>
            <a:ext cx="2202831" cy="670795"/>
            <a:chOff x="0" y="0"/>
            <a:chExt cx="2202830" cy="670794"/>
          </a:xfrm>
        </p:grpSpPr>
        <p:sp>
          <p:nvSpPr>
            <p:cNvPr id="39" name="Google Shape;91;p6"/>
            <p:cNvSpPr/>
            <p:nvPr/>
          </p:nvSpPr>
          <p:spPr>
            <a:xfrm rot="10800000">
              <a:off x="0" y="475611"/>
              <a:ext cx="394201" cy="1314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42" name="Google Shape;92;p6"/>
            <p:cNvGrpSpPr/>
            <p:nvPr/>
          </p:nvGrpSpPr>
          <p:grpSpPr>
            <a:xfrm>
              <a:off x="159608" y="0"/>
              <a:ext cx="2040838" cy="670795"/>
              <a:chOff x="0" y="0"/>
              <a:chExt cx="2040836" cy="670794"/>
            </a:xfrm>
          </p:grpSpPr>
          <p:sp>
            <p:nvSpPr>
              <p:cNvPr id="40" name="Google Shape;93;p6"/>
              <p:cNvSpPr/>
              <p:nvPr/>
            </p:nvSpPr>
            <p:spPr>
              <a:xfrm flipH="1">
                <a:off x="668235" y="2"/>
                <a:ext cx="1372602" cy="670793"/>
              </a:xfrm>
              <a:prstGeom prst="rect">
                <a:avLst/>
              </a:pr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1" name="Google Shape;94;p6"/>
              <p:cNvSpPr/>
              <p:nvPr/>
            </p:nvSpPr>
            <p:spPr>
              <a:xfrm flipH="1">
                <a:off x="0" y="0"/>
                <a:ext cx="670963" cy="67079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4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  <p:grpSp>
          <p:nvGrpSpPr>
            <p:cNvPr id="45" name="Google Shape;95;p6"/>
            <p:cNvGrpSpPr/>
            <p:nvPr/>
          </p:nvGrpSpPr>
          <p:grpSpPr>
            <a:xfrm>
              <a:off x="2967" y="174015"/>
              <a:ext cx="2199864" cy="304563"/>
              <a:chOff x="0" y="0"/>
              <a:chExt cx="2199862" cy="304562"/>
            </a:xfrm>
          </p:grpSpPr>
          <p:sp>
            <p:nvSpPr>
              <p:cNvPr id="43" name="Google Shape;96;p6"/>
              <p:cNvSpPr/>
              <p:nvPr/>
            </p:nvSpPr>
            <p:spPr>
              <a:xfrm flipH="1">
                <a:off x="298156" y="12"/>
                <a:ext cx="1901707" cy="304551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44" name="Google Shape;97;p6"/>
              <p:cNvSpPr/>
              <p:nvPr/>
            </p:nvSpPr>
            <p:spPr>
              <a:xfrm flipH="1">
                <a:off x="0" y="0"/>
                <a:ext cx="304551" cy="304550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47" name="Title Text"/>
          <p:cNvSpPr>
            <a:spLocks noGrp="1"/>
          </p:cNvSpPr>
          <p:nvPr>
            <p:ph type="title"/>
          </p:nvPr>
        </p:nvSpPr>
        <p:spPr>
          <a:xfrm>
            <a:off x="814275" y="392574"/>
            <a:ext cx="5258400" cy="76620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t>Title Text</a:t>
            </a:r>
          </a:p>
        </p:txBody>
      </p:sp>
      <p:sp>
        <p:nvSpPr>
          <p:cNvPr id="48" name="Body Level One…"/>
          <p:cNvSpPr>
            <a:spLocks noGrp="1"/>
          </p:cNvSpPr>
          <p:nvPr>
            <p:ph type="body" sz="quarter" idx="1"/>
          </p:nvPr>
        </p:nvSpPr>
        <p:spPr>
          <a:xfrm>
            <a:off x="814275" y="1537988"/>
            <a:ext cx="3378301" cy="2724300"/>
          </a:xfrm>
          <a:prstGeom prst="rect">
            <a:avLst/>
          </a:prstGeom>
        </p:spPr>
        <p:txBody>
          <a:bodyPr anchor="t">
            <a:normAutofit/>
          </a:bodyPr>
          <a:lstStyle>
            <a:lvl1pPr indent="-355600">
              <a:buSzPts val="2000"/>
              <a:defRPr sz="2000"/>
            </a:lvl1pPr>
            <a:lvl2pPr indent="-355600">
              <a:buSzPts val="2000"/>
              <a:defRPr sz="2000"/>
            </a:lvl2pPr>
            <a:lvl3pPr indent="-355600">
              <a:buSzPts val="2000"/>
              <a:defRPr sz="2000"/>
            </a:lvl3pPr>
            <a:lvl4pPr indent="-355600">
              <a:buSzPts val="2000"/>
              <a:defRPr sz="2000"/>
            </a:lvl4pPr>
            <a:lvl5pPr indent="-355600">
              <a:buSzPts val="2000"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Google Shape;100;p6"/>
          <p:cNvSpPr>
            <a:spLocks noGrp="1"/>
          </p:cNvSpPr>
          <p:nvPr>
            <p:ph type="body" sz="quarter" idx="13"/>
          </p:nvPr>
        </p:nvSpPr>
        <p:spPr>
          <a:xfrm>
            <a:off x="4396123" y="1537988"/>
            <a:ext cx="3378301" cy="27243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indent="-355600">
              <a:buSzPts val="2000"/>
              <a:defRPr sz="2000"/>
            </a:pPr>
            <a:endParaRPr/>
          </a:p>
        </p:txBody>
      </p:sp>
      <p:sp>
        <p:nvSpPr>
          <p:cNvPr id="50" name="Slide Number"/>
          <p:cNvSpPr>
            <a:spLocks noGrp="1"/>
          </p:cNvSpPr>
          <p:nvPr>
            <p:ph type="sldNum" sz="quarter" idx="2"/>
          </p:nvPr>
        </p:nvSpPr>
        <p:spPr>
          <a:xfrm>
            <a:off x="8740334" y="4613974"/>
            <a:ext cx="365067" cy="36065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ogle Shape;10;p2"/>
          <p:cNvSpPr/>
          <p:nvPr/>
        </p:nvSpPr>
        <p:spPr>
          <a:xfrm>
            <a:off x="7544482" y="657775"/>
            <a:ext cx="1299301" cy="4329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7004" y="0"/>
                </a:lnTo>
                <a:lnTo>
                  <a:pt x="21600" y="21600"/>
                </a:ln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>
              <a:defRPr>
                <a:solidFill>
                  <a:srgbClr val="000000"/>
                </a:solidFill>
                <a:latin typeface="Arvo"/>
                <a:ea typeface="Arvo"/>
                <a:cs typeface="Arvo"/>
                <a:sym typeface="Arvo"/>
              </a:defRPr>
            </a:pPr>
            <a:endParaRPr/>
          </a:p>
        </p:txBody>
      </p:sp>
      <p:grpSp>
        <p:nvGrpSpPr>
          <p:cNvPr id="5" name="Google Shape;11;p2"/>
          <p:cNvGrpSpPr/>
          <p:nvPr/>
        </p:nvGrpSpPr>
        <p:grpSpPr>
          <a:xfrm>
            <a:off x="0" y="-7089"/>
            <a:ext cx="8661398" cy="5150589"/>
            <a:chOff x="0" y="0"/>
            <a:chExt cx="8661397" cy="5150588"/>
          </a:xfrm>
        </p:grpSpPr>
        <p:sp>
          <p:nvSpPr>
            <p:cNvPr id="3" name="Google Shape;12;p2"/>
            <p:cNvSpPr/>
            <p:nvPr/>
          </p:nvSpPr>
          <p:spPr>
            <a:xfrm>
              <a:off x="0" y="7087"/>
              <a:ext cx="3525000" cy="5143501"/>
            </a:xfrm>
            <a:prstGeom prst="rect">
              <a:avLst/>
            </a:pr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4" name="Google Shape;13;p2"/>
            <p:cNvSpPr/>
            <p:nvPr/>
          </p:nvSpPr>
          <p:spPr>
            <a:xfrm rot="10800000" flipH="1">
              <a:off x="3517897" y="-1"/>
              <a:ext cx="5143501" cy="51435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4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</p:grpSp>
      <p:grpSp>
        <p:nvGrpSpPr>
          <p:cNvPr id="8" name="Google Shape;14;p2"/>
          <p:cNvGrpSpPr/>
          <p:nvPr/>
        </p:nvGrpSpPr>
        <p:grpSpPr>
          <a:xfrm>
            <a:off x="0" y="1090762"/>
            <a:ext cx="8847502" cy="2961977"/>
            <a:chOff x="0" y="0"/>
            <a:chExt cx="8847500" cy="2961975"/>
          </a:xfrm>
        </p:grpSpPr>
        <p:sp>
          <p:nvSpPr>
            <p:cNvPr id="6" name="Google Shape;15;p2"/>
            <p:cNvSpPr/>
            <p:nvPr/>
          </p:nvSpPr>
          <p:spPr>
            <a:xfrm rot="10800000" flipH="1">
              <a:off x="0" y="0"/>
              <a:ext cx="5888951" cy="2961914"/>
            </a:xfrm>
            <a:prstGeom prst="rect">
              <a:avLst/>
            </a:pr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  <p:sp>
          <p:nvSpPr>
            <p:cNvPr id="7" name="Google Shape;16;p2"/>
            <p:cNvSpPr/>
            <p:nvPr/>
          </p:nvSpPr>
          <p:spPr>
            <a:xfrm rot="10800000" flipH="1">
              <a:off x="5885588" y="61"/>
              <a:ext cx="2961913" cy="296191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  <a:latin typeface="Arvo"/>
                  <a:ea typeface="Arvo"/>
                  <a:cs typeface="Arvo"/>
                  <a:sym typeface="Arvo"/>
                </a:defRPr>
              </a:pPr>
              <a:endParaRPr/>
            </a:p>
          </p:txBody>
        </p:sp>
      </p:grpSp>
      <p:grpSp>
        <p:nvGrpSpPr>
          <p:cNvPr id="13" name="Google Shape;17;p2"/>
          <p:cNvGrpSpPr/>
          <p:nvPr/>
        </p:nvGrpSpPr>
        <p:grpSpPr>
          <a:xfrm>
            <a:off x="3677235" y="4278348"/>
            <a:ext cx="5480830" cy="432997"/>
            <a:chOff x="0" y="0"/>
            <a:chExt cx="5480828" cy="432996"/>
          </a:xfrm>
        </p:grpSpPr>
        <p:sp>
          <p:nvSpPr>
            <p:cNvPr id="9" name="Google Shape;18;p2"/>
            <p:cNvSpPr/>
            <p:nvPr/>
          </p:nvSpPr>
          <p:spPr>
            <a:xfrm rot="10800000">
              <a:off x="-1" y="301595"/>
              <a:ext cx="394201" cy="1314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7004" y="0"/>
                  </a:lnTo>
                  <a:lnTo>
                    <a:pt x="21600" y="21600"/>
                  </a:lnTo>
                  <a:close/>
                </a:path>
              </a:pathLst>
            </a:custGeom>
            <a:solidFill>
              <a:schemeClr val="accent6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grpSp>
          <p:nvGrpSpPr>
            <p:cNvPr id="12" name="Google Shape;19;p2"/>
            <p:cNvGrpSpPr/>
            <p:nvPr/>
          </p:nvGrpSpPr>
          <p:grpSpPr>
            <a:xfrm>
              <a:off x="2967" y="-1"/>
              <a:ext cx="5477861" cy="304552"/>
              <a:chOff x="0" y="0"/>
              <a:chExt cx="5477860" cy="304550"/>
            </a:xfrm>
          </p:grpSpPr>
          <p:sp>
            <p:nvSpPr>
              <p:cNvPr id="10" name="Google Shape;20;p2"/>
              <p:cNvSpPr/>
              <p:nvPr/>
            </p:nvSpPr>
            <p:spPr>
              <a:xfrm flipH="1">
                <a:off x="297547" y="1"/>
                <a:ext cx="5180314" cy="304550"/>
              </a:xfrm>
              <a:prstGeom prst="rect">
                <a:avLst/>
              </a:pr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  <p:sp>
            <p:nvSpPr>
              <p:cNvPr id="11" name="Google Shape;21;p2"/>
              <p:cNvSpPr/>
              <p:nvPr/>
            </p:nvSpPr>
            <p:spPr>
              <a:xfrm flipH="1">
                <a:off x="0" y="0"/>
                <a:ext cx="304551" cy="304549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1600"/>
                    </a:moveTo>
                    <a:lnTo>
                      <a:pt x="21600" y="2160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>
                    <a:solidFill>
                      <a:srgbClr val="000000"/>
                    </a:solidFill>
                  </a:defRPr>
                </a:pPr>
                <a:endParaRPr/>
              </a:p>
            </p:txBody>
          </p:sp>
        </p:grpSp>
      </p:grpSp>
      <p:sp>
        <p:nvSpPr>
          <p:cNvPr id="14" name="Title Text"/>
          <p:cNvSpPr>
            <a:spLocks noGrp="1"/>
          </p:cNvSpPr>
          <p:nvPr>
            <p:ph type="title"/>
          </p:nvPr>
        </p:nvSpPr>
        <p:spPr>
          <a:xfrm>
            <a:off x="685800" y="1090749"/>
            <a:ext cx="5367900" cy="296190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15" name="Body Level One…"/>
          <p:cNvSpPr>
            <a:spLocks noGrp="1"/>
          </p:cNvSpPr>
          <p:nvPr>
            <p:ph type="body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91424" tIns="91424" rIns="91424" bIns="91424" anchor="ctr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" name="Slide Number"/>
          <p:cNvSpPr>
            <a:spLocks noGrp="1"/>
          </p:cNvSpPr>
          <p:nvPr>
            <p:ph type="sldNum" sz="quarter" idx="2"/>
          </p:nvPr>
        </p:nvSpPr>
        <p:spPr>
          <a:xfrm>
            <a:off x="4419600" y="4586937"/>
            <a:ext cx="2133600" cy="360651"/>
          </a:xfrm>
          <a:prstGeom prst="rect">
            <a:avLst/>
          </a:prstGeom>
          <a:ln w="12700">
            <a:miter lim="400000"/>
          </a:ln>
        </p:spPr>
        <p:txBody>
          <a:bodyPr wrap="none" lIns="91424" tIns="91424" rIns="91424" bIns="91424" anchor="ctr">
            <a:spAutoFit/>
          </a:bodyPr>
          <a:lstStyle>
            <a:lvl1pPr algn="r">
              <a:defRPr sz="1200" b="1">
                <a:solidFill>
                  <a:srgbClr val="FFFFFF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800" b="1" i="0" u="none" strike="noStrike" cap="none" spc="0" baseline="0">
          <a:ln>
            <a:noFill/>
          </a:ln>
          <a:solidFill>
            <a:srgbClr val="FFFFFF"/>
          </a:solidFill>
          <a:uFillTx/>
          <a:latin typeface="Roboto Condensed"/>
          <a:ea typeface="Roboto Condensed"/>
          <a:cs typeface="Roboto Condensed"/>
          <a:sym typeface="Roboto Condensed"/>
        </a:defRPr>
      </a:lvl9pPr>
    </p:titleStyle>
    <p:bodyStyle>
      <a:lvl1pPr marL="457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▰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1pPr>
      <a:lvl2pPr marL="914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2pPr>
      <a:lvl3pPr marL="1371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3pPr>
      <a:lvl4pPr marL="1828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4pPr>
      <a:lvl5pPr marL="22860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5pPr>
      <a:lvl6pPr marL="27432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6pPr>
      <a:lvl7pPr marL="32004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7pPr>
      <a:lvl8pPr marL="36576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8pPr>
      <a:lvl9pPr marL="4114800" marR="0" indent="-381000" algn="l" defTabSz="914400" rtl="0" latinLnBrk="0">
        <a:lnSpc>
          <a:spcPct val="100000"/>
        </a:lnSpc>
        <a:spcBef>
          <a:spcPts val="600"/>
        </a:spcBef>
        <a:spcAft>
          <a:spcPts val="0"/>
        </a:spcAft>
        <a:buClr>
          <a:schemeClr val="accent4"/>
        </a:buClr>
        <a:buSzPts val="2400"/>
        <a:buFont typeface="Helvetica"/>
        <a:buChar char="▻"/>
        <a:tabLst/>
        <a:defRPr sz="2400" b="0" i="0" u="none" strike="noStrike" cap="none" spc="0" baseline="0">
          <a:ln>
            <a:noFill/>
          </a:ln>
          <a:solidFill>
            <a:schemeClr val="accent2"/>
          </a:solidFill>
          <a:uFillTx/>
          <a:latin typeface="Roboto Condensed Light"/>
          <a:ea typeface="Roboto Condensed Light"/>
          <a:cs typeface="Roboto Condensed Light"/>
          <a:sym typeface="Roboto Condensed Light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1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Roboto Condensed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_________Microsoft_Word1.docx"/><Relationship Id="rId5" Type="http://schemas.openxmlformats.org/officeDocument/2006/relationships/oleObject" Target="../embeddings/oleObject1.bin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package" Target="../embeddings/_________Microsoft_Word2.docx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184;p11"/>
          <p:cNvSpPr>
            <a:spLocks noGrp="1"/>
          </p:cNvSpPr>
          <p:nvPr>
            <p:ph type="title"/>
          </p:nvPr>
        </p:nvSpPr>
        <p:spPr>
          <a:xfrm>
            <a:off x="395536" y="1056037"/>
            <a:ext cx="7432412" cy="3951799"/>
          </a:xfrm>
          <a:prstGeom prst="rect">
            <a:avLst/>
          </a:prstGeom>
        </p:spPr>
        <p:txBody>
          <a:bodyPr>
            <a:normAutofit/>
          </a:bodyPr>
          <a:lstStyle/>
          <a:p>
            <a:pPr algn="ctr" defTabSz="868680">
              <a:defRPr sz="95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rPr lang="en-US" sz="2000" i="1" dirty="0">
                <a:sym typeface="Times New Roman"/>
              </a:rPr>
              <a:t>QFORTE` </a:t>
            </a:r>
            <a:r>
              <a:rPr lang="en-US" sz="2000" i="1" cap="all" dirty="0">
                <a:sym typeface="Times New Roman"/>
              </a:rPr>
              <a:t>Deliverables:</a:t>
            </a:r>
            <a:r>
              <a:rPr lang="en-US" sz="2000" i="1" dirty="0">
                <a:sym typeface="Times New Roman"/>
              </a:rPr>
              <a:t> achievements, obstacles and timeline`s </a:t>
            </a:r>
            <a:r>
              <a:rPr lang="en-US" sz="2000" i="1" dirty="0" smtClean="0">
                <a:sym typeface="Times New Roman"/>
              </a:rPr>
              <a:t>updates</a:t>
            </a:r>
            <a:br>
              <a:rPr lang="en-US" sz="2000" i="1" dirty="0" smtClean="0">
                <a:sym typeface="Times New Roman"/>
              </a:rPr>
            </a:br>
            <a:r>
              <a:rPr lang="en-US" sz="2000" i="1" dirty="0">
                <a:sym typeface="Times New Roman"/>
              </a:rPr>
              <a:t/>
            </a:r>
            <a:br>
              <a:rPr lang="en-US" sz="2000" i="1" dirty="0">
                <a:sym typeface="Times New Roman"/>
              </a:rPr>
            </a:br>
            <a:r>
              <a:rPr lang="en-US" sz="2000" i="1" dirty="0">
                <a:sym typeface="Times New Roman"/>
              </a:rPr>
              <a:t>WP1: </a:t>
            </a:r>
            <a:r>
              <a:rPr lang="en-US" sz="2000" i="1" dirty="0" smtClean="0">
                <a:sym typeface="Times New Roman"/>
              </a:rPr>
              <a:t>Preparation</a:t>
            </a:r>
            <a:br>
              <a:rPr lang="en-US" sz="2000" i="1" dirty="0" smtClean="0">
                <a:sym typeface="Times New Roman"/>
              </a:rPr>
            </a:br>
            <a:r>
              <a:rPr lang="en-US" sz="2000" i="1" dirty="0" smtClean="0">
                <a:sym typeface="Times New Roman"/>
              </a:rPr>
              <a:t/>
            </a:r>
            <a:br>
              <a:rPr lang="en-US" sz="2000" i="1" dirty="0" smtClean="0">
                <a:sym typeface="Times New Roman"/>
              </a:rPr>
            </a:br>
            <a:r>
              <a:rPr sz="2000" dirty="0">
                <a:sym typeface="Roboto Condensed"/>
              </a:rPr>
              <a:t/>
            </a:r>
            <a:br>
              <a:rPr sz="2000" dirty="0">
                <a:sym typeface="Roboto Condensed"/>
              </a:rPr>
            </a:b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Condensed"/>
              </a:rPr>
              <a:t>3rd Consortium Meeting, </a:t>
            </a:r>
            <a:b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sym typeface="Roboto Condensed"/>
              </a:rPr>
            </a:br>
            <a:r>
              <a:rPr lang="en-US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March 11, 2022</a:t>
            </a:r>
            <a:r>
              <a:rPr lang="ro-R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sz="20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ro-R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ro-RO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Irina G</a:t>
            </a:r>
            <a:r>
              <a:rPr lang="ro-RO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î</a:t>
            </a:r>
            <a:r>
              <a:rPr lang="en-US" sz="1400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ncu</a:t>
            </a:r>
            <a:r>
              <a:rPr lang="ro-RO" sz="140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MSU Institutional Coordinator</a:t>
            </a:r>
            <a:endParaRPr sz="1400" dirty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0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43608" y="0"/>
            <a:ext cx="2695576" cy="975842"/>
          </a:xfrm>
          <a:prstGeom prst="rect">
            <a:avLst/>
          </a:prstGeom>
          <a:ln w="12700">
            <a:miter lim="400000"/>
          </a:ln>
        </p:spPr>
      </p:pic>
      <p:pic>
        <p:nvPicPr>
          <p:cNvPr id="61" name="Рисунок 4" descr="Рисунок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860032" y="0"/>
            <a:ext cx="2448271" cy="98757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189;p12"/>
          <p:cNvSpPr>
            <a:spLocks noGrp="1"/>
          </p:cNvSpPr>
          <p:nvPr>
            <p:ph type="title"/>
          </p:nvPr>
        </p:nvSpPr>
        <p:spPr>
          <a:xfrm>
            <a:off x="814275" y="555526"/>
            <a:ext cx="5258400" cy="576065"/>
          </a:xfrm>
          <a:prstGeom prst="rect">
            <a:avLst/>
          </a:prstGeom>
        </p:spPr>
        <p:txBody>
          <a:bodyPr>
            <a:noAutofit/>
          </a:bodyPr>
          <a:lstStyle>
            <a:lvl1pPr defTabSz="822959">
              <a:defRPr sz="2520"/>
            </a:lvl1pPr>
          </a:lstStyle>
          <a:p>
            <a:r>
              <a:rPr lang="ro-R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WP 1 </a:t>
            </a:r>
            <a:endParaRPr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Google Shape;190;p12"/>
          <p:cNvSpPr>
            <a:spLocks noGrp="1"/>
          </p:cNvSpPr>
          <p:nvPr>
            <p:ph type="body" idx="1"/>
          </p:nvPr>
        </p:nvSpPr>
        <p:spPr>
          <a:xfrm>
            <a:off x="530763" y="1593617"/>
            <a:ext cx="8433726" cy="292710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1600" indent="0">
              <a:buNone/>
            </a:pPr>
            <a:endParaRPr lang="en-US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Google Shape;192;p12"/>
          <p:cNvSpPr>
            <a:spLocks noGrp="1"/>
          </p:cNvSpPr>
          <p:nvPr>
            <p:ph type="sldNum" sz="quarter" idx="2"/>
          </p:nvPr>
        </p:nvSpPr>
        <p:spPr>
          <a:xfrm>
            <a:off x="8825092" y="4613974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grpSp>
        <p:nvGrpSpPr>
          <p:cNvPr id="81" name="Google Shape;194;p12"/>
          <p:cNvGrpSpPr/>
          <p:nvPr/>
        </p:nvGrpSpPr>
        <p:grpSpPr>
          <a:xfrm>
            <a:off x="293701" y="574134"/>
            <a:ext cx="309005" cy="403106"/>
            <a:chOff x="18" y="18"/>
            <a:chExt cx="309003" cy="403104"/>
          </a:xfrm>
        </p:grpSpPr>
        <p:sp>
          <p:nvSpPr>
            <p:cNvPr id="67" name="Google Shape;195;p12"/>
            <p:cNvSpPr/>
            <p:nvPr/>
          </p:nvSpPr>
          <p:spPr>
            <a:xfrm>
              <a:off x="24921" y="52589"/>
              <a:ext cx="284102" cy="35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463"/>
                  </a:moveTo>
                  <a:lnTo>
                    <a:pt x="35" y="20634"/>
                  </a:lnTo>
                  <a:lnTo>
                    <a:pt x="69" y="20832"/>
                  </a:lnTo>
                  <a:lnTo>
                    <a:pt x="176" y="21032"/>
                  </a:lnTo>
                  <a:lnTo>
                    <a:pt x="315" y="21230"/>
                  </a:lnTo>
                  <a:lnTo>
                    <a:pt x="420" y="21344"/>
                  </a:lnTo>
                  <a:lnTo>
                    <a:pt x="560" y="21430"/>
                  </a:lnTo>
                  <a:lnTo>
                    <a:pt x="701" y="21486"/>
                  </a:lnTo>
                  <a:lnTo>
                    <a:pt x="877" y="21543"/>
                  </a:lnTo>
                  <a:lnTo>
                    <a:pt x="1087" y="21600"/>
                  </a:lnTo>
                  <a:lnTo>
                    <a:pt x="20935" y="21600"/>
                  </a:lnTo>
                  <a:lnTo>
                    <a:pt x="21040" y="21571"/>
                  </a:lnTo>
                  <a:lnTo>
                    <a:pt x="21216" y="21486"/>
                  </a:lnTo>
                  <a:lnTo>
                    <a:pt x="21355" y="21344"/>
                  </a:lnTo>
                  <a:lnTo>
                    <a:pt x="21460" y="21173"/>
                  </a:lnTo>
                  <a:lnTo>
                    <a:pt x="21531" y="20975"/>
                  </a:lnTo>
                  <a:lnTo>
                    <a:pt x="21565" y="20747"/>
                  </a:lnTo>
                  <a:lnTo>
                    <a:pt x="21600" y="20349"/>
                  </a:lnTo>
                  <a:lnTo>
                    <a:pt x="21600" y="398"/>
                  </a:lnTo>
                  <a:lnTo>
                    <a:pt x="21565" y="256"/>
                  </a:lnTo>
                  <a:lnTo>
                    <a:pt x="21531" y="170"/>
                  </a:lnTo>
                  <a:lnTo>
                    <a:pt x="21460" y="85"/>
                  </a:lnTo>
                  <a:lnTo>
                    <a:pt x="21355" y="57"/>
                  </a:lnTo>
                  <a:lnTo>
                    <a:pt x="21216" y="28"/>
                  </a:lnTo>
                  <a:lnTo>
                    <a:pt x="2083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8" name="Google Shape;196;p12"/>
            <p:cNvSpPr/>
            <p:nvPr/>
          </p:nvSpPr>
          <p:spPr>
            <a:xfrm>
              <a:off x="18" y="19373"/>
              <a:ext cx="285958" cy="3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84" y="0"/>
                  </a:moveTo>
                  <a:lnTo>
                    <a:pt x="1114" y="0"/>
                  </a:lnTo>
                  <a:lnTo>
                    <a:pt x="905" y="29"/>
                  </a:lnTo>
                  <a:lnTo>
                    <a:pt x="697" y="86"/>
                  </a:lnTo>
                  <a:lnTo>
                    <a:pt x="488" y="142"/>
                  </a:lnTo>
                  <a:lnTo>
                    <a:pt x="313" y="257"/>
                  </a:lnTo>
                  <a:lnTo>
                    <a:pt x="173" y="398"/>
                  </a:lnTo>
                  <a:lnTo>
                    <a:pt x="104" y="569"/>
                  </a:lnTo>
                  <a:lnTo>
                    <a:pt x="34" y="740"/>
                  </a:lnTo>
                  <a:lnTo>
                    <a:pt x="0" y="910"/>
                  </a:lnTo>
                  <a:lnTo>
                    <a:pt x="0" y="20691"/>
                  </a:lnTo>
                  <a:lnTo>
                    <a:pt x="34" y="20861"/>
                  </a:lnTo>
                  <a:lnTo>
                    <a:pt x="104" y="21032"/>
                  </a:lnTo>
                  <a:lnTo>
                    <a:pt x="173" y="21202"/>
                  </a:lnTo>
                  <a:lnTo>
                    <a:pt x="313" y="21344"/>
                  </a:lnTo>
                  <a:lnTo>
                    <a:pt x="488" y="21458"/>
                  </a:lnTo>
                  <a:lnTo>
                    <a:pt x="905" y="21572"/>
                  </a:lnTo>
                  <a:lnTo>
                    <a:pt x="1114" y="21600"/>
                  </a:lnTo>
                  <a:lnTo>
                    <a:pt x="20484" y="21600"/>
                  </a:lnTo>
                  <a:lnTo>
                    <a:pt x="20693" y="21572"/>
                  </a:lnTo>
                  <a:lnTo>
                    <a:pt x="20903" y="21515"/>
                  </a:lnTo>
                  <a:lnTo>
                    <a:pt x="21112" y="21458"/>
                  </a:lnTo>
                  <a:lnTo>
                    <a:pt x="21285" y="21344"/>
                  </a:lnTo>
                  <a:lnTo>
                    <a:pt x="21425" y="21202"/>
                  </a:lnTo>
                  <a:lnTo>
                    <a:pt x="21496" y="21032"/>
                  </a:lnTo>
                  <a:lnTo>
                    <a:pt x="21564" y="20861"/>
                  </a:lnTo>
                  <a:lnTo>
                    <a:pt x="21600" y="20691"/>
                  </a:lnTo>
                  <a:lnTo>
                    <a:pt x="21600" y="910"/>
                  </a:lnTo>
                  <a:lnTo>
                    <a:pt x="21564" y="740"/>
                  </a:lnTo>
                  <a:lnTo>
                    <a:pt x="21496" y="569"/>
                  </a:lnTo>
                  <a:lnTo>
                    <a:pt x="21425" y="398"/>
                  </a:lnTo>
                  <a:lnTo>
                    <a:pt x="21285" y="257"/>
                  </a:lnTo>
                  <a:lnTo>
                    <a:pt x="21112" y="142"/>
                  </a:lnTo>
                  <a:lnTo>
                    <a:pt x="20903" y="86"/>
                  </a:lnTo>
                  <a:lnTo>
                    <a:pt x="20693" y="29"/>
                  </a:lnTo>
                  <a:lnTo>
                    <a:pt x="20484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9" name="Google Shape;197;p12"/>
            <p:cNvSpPr/>
            <p:nvPr/>
          </p:nvSpPr>
          <p:spPr>
            <a:xfrm>
              <a:off x="156366" y="22611"/>
              <a:ext cx="34127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388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0" name="Google Shape;198;p12"/>
            <p:cNvSpPr/>
            <p:nvPr/>
          </p:nvSpPr>
          <p:spPr>
            <a:xfrm>
              <a:off x="93645" y="22611"/>
              <a:ext cx="34127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2838" y="288"/>
                  </a:lnTo>
                  <a:lnTo>
                    <a:pt x="14887" y="875"/>
                  </a:lnTo>
                  <a:lnTo>
                    <a:pt x="16925" y="1750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25" y="19850"/>
                  </a:lnTo>
                  <a:lnTo>
                    <a:pt x="14887" y="20725"/>
                  </a:lnTo>
                  <a:lnTo>
                    <a:pt x="12838" y="21312"/>
                  </a:lnTo>
                  <a:lnTo>
                    <a:pt x="10800" y="21600"/>
                  </a:lnTo>
                  <a:lnTo>
                    <a:pt x="8750" y="21312"/>
                  </a:lnTo>
                  <a:lnTo>
                    <a:pt x="6713" y="20725"/>
                  </a:lnTo>
                  <a:lnTo>
                    <a:pt x="4663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3212" y="3212"/>
                  </a:lnTo>
                  <a:lnTo>
                    <a:pt x="4663" y="1750"/>
                  </a:lnTo>
                  <a:lnTo>
                    <a:pt x="6713" y="875"/>
                  </a:lnTo>
                  <a:lnTo>
                    <a:pt x="8750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1" name="Google Shape;199;p12"/>
            <p:cNvSpPr/>
            <p:nvPr/>
          </p:nvSpPr>
          <p:spPr>
            <a:xfrm>
              <a:off x="30905" y="22611"/>
              <a:ext cx="34146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300" y="8762"/>
                  </a:lnTo>
                  <a:lnTo>
                    <a:pt x="875" y="6713"/>
                  </a:lnTo>
                  <a:lnTo>
                    <a:pt x="1761" y="4675"/>
                  </a:lnTo>
                  <a:lnTo>
                    <a:pt x="3211" y="3212"/>
                  </a:lnTo>
                  <a:lnTo>
                    <a:pt x="4672" y="1750"/>
                  </a:lnTo>
                  <a:lnTo>
                    <a:pt x="6721" y="875"/>
                  </a:lnTo>
                  <a:lnTo>
                    <a:pt x="8757" y="288"/>
                  </a:lnTo>
                  <a:lnTo>
                    <a:pt x="10806" y="0"/>
                  </a:lnTo>
                  <a:lnTo>
                    <a:pt x="12843" y="288"/>
                  </a:lnTo>
                  <a:lnTo>
                    <a:pt x="14891" y="875"/>
                  </a:lnTo>
                  <a:lnTo>
                    <a:pt x="16928" y="1750"/>
                  </a:lnTo>
                  <a:lnTo>
                    <a:pt x="19851" y="4675"/>
                  </a:lnTo>
                  <a:lnTo>
                    <a:pt x="20725" y="6713"/>
                  </a:lnTo>
                  <a:lnTo>
                    <a:pt x="21300" y="8762"/>
                  </a:lnTo>
                  <a:lnTo>
                    <a:pt x="21600" y="10800"/>
                  </a:lnTo>
                  <a:lnTo>
                    <a:pt x="21300" y="12850"/>
                  </a:lnTo>
                  <a:lnTo>
                    <a:pt x="20725" y="14887"/>
                  </a:lnTo>
                  <a:lnTo>
                    <a:pt x="19851" y="16937"/>
                  </a:lnTo>
                  <a:lnTo>
                    <a:pt x="18389" y="18388"/>
                  </a:lnTo>
                  <a:lnTo>
                    <a:pt x="16928" y="19850"/>
                  </a:lnTo>
                  <a:lnTo>
                    <a:pt x="14891" y="20725"/>
                  </a:lnTo>
                  <a:lnTo>
                    <a:pt x="12843" y="21312"/>
                  </a:lnTo>
                  <a:lnTo>
                    <a:pt x="10806" y="21600"/>
                  </a:lnTo>
                  <a:lnTo>
                    <a:pt x="8757" y="21312"/>
                  </a:lnTo>
                  <a:lnTo>
                    <a:pt x="6721" y="20725"/>
                  </a:lnTo>
                  <a:lnTo>
                    <a:pt x="4672" y="19850"/>
                  </a:lnTo>
                  <a:lnTo>
                    <a:pt x="1761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2" name="Google Shape;200;p12"/>
            <p:cNvSpPr/>
            <p:nvPr/>
          </p:nvSpPr>
          <p:spPr>
            <a:xfrm flipH="1">
              <a:off x="45203" y="261981"/>
              <a:ext cx="101468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Google Shape;201;p12"/>
            <p:cNvSpPr/>
            <p:nvPr/>
          </p:nvSpPr>
          <p:spPr>
            <a:xfrm flipH="1" flipV="1">
              <a:off x="45203" y="220016"/>
              <a:ext cx="193713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Google Shape;202;p12"/>
            <p:cNvSpPr/>
            <p:nvPr/>
          </p:nvSpPr>
          <p:spPr>
            <a:xfrm flipH="1" flipV="1">
              <a:off x="45203" y="178505"/>
              <a:ext cx="193713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Google Shape;203;p12"/>
            <p:cNvSpPr/>
            <p:nvPr/>
          </p:nvSpPr>
          <p:spPr>
            <a:xfrm flipH="1" flipV="1">
              <a:off x="45203" y="136539"/>
              <a:ext cx="193713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Google Shape;204;p12"/>
            <p:cNvSpPr/>
            <p:nvPr/>
          </p:nvSpPr>
          <p:spPr>
            <a:xfrm>
              <a:off x="219087" y="22611"/>
              <a:ext cx="34127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  <a:lnTo>
                    <a:pt x="300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400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" name="Google Shape;205;p12"/>
            <p:cNvSpPr/>
            <p:nvPr/>
          </p:nvSpPr>
          <p:spPr>
            <a:xfrm flipH="1">
              <a:off x="48896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Google Shape;206;p12"/>
            <p:cNvSpPr/>
            <p:nvPr/>
          </p:nvSpPr>
          <p:spPr>
            <a:xfrm>
              <a:off x="111636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" name="Google Shape;207;p12"/>
            <p:cNvSpPr/>
            <p:nvPr/>
          </p:nvSpPr>
          <p:spPr>
            <a:xfrm>
              <a:off x="174357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" name="Google Shape;208;p12"/>
            <p:cNvSpPr/>
            <p:nvPr/>
          </p:nvSpPr>
          <p:spPr>
            <a:xfrm>
              <a:off x="237078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8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283967" y="555526"/>
            <a:ext cx="1656184" cy="479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Рисунок 24" descr="Рисунок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92280" y="123478"/>
            <a:ext cx="1872209" cy="1224137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30763" y="1377593"/>
            <a:ext cx="715368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1056482"/>
              </p:ext>
            </p:extLst>
          </p:nvPr>
        </p:nvGraphicFramePr>
        <p:xfrm>
          <a:off x="293701" y="1531942"/>
          <a:ext cx="7956167" cy="35315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Документ" r:id="rId6" imgW="9256841" imgH="4094478" progId="Word.Document.12">
                  <p:embed/>
                </p:oleObj>
              </mc:Choice>
              <mc:Fallback>
                <p:oleObj name="Документ" r:id="rId6" imgW="9256841" imgH="4094478" progId="Word.Document.12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701" y="1531942"/>
                        <a:ext cx="7956167" cy="353152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615251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189;p12"/>
          <p:cNvSpPr>
            <a:spLocks noGrp="1"/>
          </p:cNvSpPr>
          <p:nvPr>
            <p:ph type="title"/>
          </p:nvPr>
        </p:nvSpPr>
        <p:spPr>
          <a:xfrm>
            <a:off x="814275" y="555526"/>
            <a:ext cx="5258400" cy="576065"/>
          </a:xfrm>
          <a:prstGeom prst="rect">
            <a:avLst/>
          </a:prstGeom>
        </p:spPr>
        <p:txBody>
          <a:bodyPr>
            <a:noAutofit/>
          </a:bodyPr>
          <a:lstStyle>
            <a:lvl1pPr defTabSz="822959">
              <a:defRPr sz="2520"/>
            </a:lvl1pPr>
          </a:lstStyle>
          <a:p>
            <a:r>
              <a:rPr lang="ro-RO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WP 1</a:t>
            </a:r>
            <a:endParaRPr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5" name="Google Shape;190;p12"/>
          <p:cNvSpPr>
            <a:spLocks noGrp="1"/>
          </p:cNvSpPr>
          <p:nvPr>
            <p:ph type="body" idx="1"/>
          </p:nvPr>
        </p:nvSpPr>
        <p:spPr>
          <a:xfrm>
            <a:off x="579661" y="1521229"/>
            <a:ext cx="7624301" cy="3516284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101600" indent="0" algn="just">
              <a:buNone/>
            </a:pPr>
            <a:endParaRPr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6" name="Google Shape;192;p12"/>
          <p:cNvSpPr>
            <a:spLocks noGrp="1"/>
          </p:cNvSpPr>
          <p:nvPr>
            <p:ph type="sldNum" sz="quarter" idx="2"/>
          </p:nvPr>
        </p:nvSpPr>
        <p:spPr>
          <a:xfrm>
            <a:off x="8825092" y="4613974"/>
            <a:ext cx="280309" cy="36065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grpSp>
        <p:nvGrpSpPr>
          <p:cNvPr id="81" name="Google Shape;194;p12"/>
          <p:cNvGrpSpPr/>
          <p:nvPr/>
        </p:nvGrpSpPr>
        <p:grpSpPr>
          <a:xfrm>
            <a:off x="293701" y="574134"/>
            <a:ext cx="309005" cy="403106"/>
            <a:chOff x="18" y="18"/>
            <a:chExt cx="309003" cy="403104"/>
          </a:xfrm>
        </p:grpSpPr>
        <p:sp>
          <p:nvSpPr>
            <p:cNvPr id="67" name="Google Shape;195;p12"/>
            <p:cNvSpPr/>
            <p:nvPr/>
          </p:nvSpPr>
          <p:spPr>
            <a:xfrm>
              <a:off x="24921" y="52589"/>
              <a:ext cx="284102" cy="350535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0463"/>
                  </a:moveTo>
                  <a:lnTo>
                    <a:pt x="35" y="20634"/>
                  </a:lnTo>
                  <a:lnTo>
                    <a:pt x="69" y="20832"/>
                  </a:lnTo>
                  <a:lnTo>
                    <a:pt x="176" y="21032"/>
                  </a:lnTo>
                  <a:lnTo>
                    <a:pt x="315" y="21230"/>
                  </a:lnTo>
                  <a:lnTo>
                    <a:pt x="420" y="21344"/>
                  </a:lnTo>
                  <a:lnTo>
                    <a:pt x="560" y="21430"/>
                  </a:lnTo>
                  <a:lnTo>
                    <a:pt x="701" y="21486"/>
                  </a:lnTo>
                  <a:lnTo>
                    <a:pt x="877" y="21543"/>
                  </a:lnTo>
                  <a:lnTo>
                    <a:pt x="1087" y="21600"/>
                  </a:lnTo>
                  <a:lnTo>
                    <a:pt x="20935" y="21600"/>
                  </a:lnTo>
                  <a:lnTo>
                    <a:pt x="21040" y="21571"/>
                  </a:lnTo>
                  <a:lnTo>
                    <a:pt x="21216" y="21486"/>
                  </a:lnTo>
                  <a:lnTo>
                    <a:pt x="21355" y="21344"/>
                  </a:lnTo>
                  <a:lnTo>
                    <a:pt x="21460" y="21173"/>
                  </a:lnTo>
                  <a:lnTo>
                    <a:pt x="21531" y="20975"/>
                  </a:lnTo>
                  <a:lnTo>
                    <a:pt x="21565" y="20747"/>
                  </a:lnTo>
                  <a:lnTo>
                    <a:pt x="21600" y="20349"/>
                  </a:lnTo>
                  <a:lnTo>
                    <a:pt x="21600" y="398"/>
                  </a:lnTo>
                  <a:lnTo>
                    <a:pt x="21565" y="256"/>
                  </a:lnTo>
                  <a:lnTo>
                    <a:pt x="21531" y="170"/>
                  </a:lnTo>
                  <a:lnTo>
                    <a:pt x="21460" y="85"/>
                  </a:lnTo>
                  <a:lnTo>
                    <a:pt x="21355" y="57"/>
                  </a:lnTo>
                  <a:lnTo>
                    <a:pt x="21216" y="28"/>
                  </a:lnTo>
                  <a:lnTo>
                    <a:pt x="2083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8" name="Google Shape;196;p12"/>
            <p:cNvSpPr/>
            <p:nvPr/>
          </p:nvSpPr>
          <p:spPr>
            <a:xfrm>
              <a:off x="18" y="19373"/>
              <a:ext cx="285958" cy="35053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0484" y="0"/>
                  </a:moveTo>
                  <a:lnTo>
                    <a:pt x="1114" y="0"/>
                  </a:lnTo>
                  <a:lnTo>
                    <a:pt x="905" y="29"/>
                  </a:lnTo>
                  <a:lnTo>
                    <a:pt x="697" y="86"/>
                  </a:lnTo>
                  <a:lnTo>
                    <a:pt x="488" y="142"/>
                  </a:lnTo>
                  <a:lnTo>
                    <a:pt x="313" y="257"/>
                  </a:lnTo>
                  <a:lnTo>
                    <a:pt x="173" y="398"/>
                  </a:lnTo>
                  <a:lnTo>
                    <a:pt x="104" y="569"/>
                  </a:lnTo>
                  <a:lnTo>
                    <a:pt x="34" y="740"/>
                  </a:lnTo>
                  <a:lnTo>
                    <a:pt x="0" y="910"/>
                  </a:lnTo>
                  <a:lnTo>
                    <a:pt x="0" y="20691"/>
                  </a:lnTo>
                  <a:lnTo>
                    <a:pt x="34" y="20861"/>
                  </a:lnTo>
                  <a:lnTo>
                    <a:pt x="104" y="21032"/>
                  </a:lnTo>
                  <a:lnTo>
                    <a:pt x="173" y="21202"/>
                  </a:lnTo>
                  <a:lnTo>
                    <a:pt x="313" y="21344"/>
                  </a:lnTo>
                  <a:lnTo>
                    <a:pt x="488" y="21458"/>
                  </a:lnTo>
                  <a:lnTo>
                    <a:pt x="905" y="21572"/>
                  </a:lnTo>
                  <a:lnTo>
                    <a:pt x="1114" y="21600"/>
                  </a:lnTo>
                  <a:lnTo>
                    <a:pt x="20484" y="21600"/>
                  </a:lnTo>
                  <a:lnTo>
                    <a:pt x="20693" y="21572"/>
                  </a:lnTo>
                  <a:lnTo>
                    <a:pt x="20903" y="21515"/>
                  </a:lnTo>
                  <a:lnTo>
                    <a:pt x="21112" y="21458"/>
                  </a:lnTo>
                  <a:lnTo>
                    <a:pt x="21285" y="21344"/>
                  </a:lnTo>
                  <a:lnTo>
                    <a:pt x="21425" y="21202"/>
                  </a:lnTo>
                  <a:lnTo>
                    <a:pt x="21496" y="21032"/>
                  </a:lnTo>
                  <a:lnTo>
                    <a:pt x="21564" y="20861"/>
                  </a:lnTo>
                  <a:lnTo>
                    <a:pt x="21600" y="20691"/>
                  </a:lnTo>
                  <a:lnTo>
                    <a:pt x="21600" y="910"/>
                  </a:lnTo>
                  <a:lnTo>
                    <a:pt x="21564" y="740"/>
                  </a:lnTo>
                  <a:lnTo>
                    <a:pt x="21496" y="569"/>
                  </a:lnTo>
                  <a:lnTo>
                    <a:pt x="21425" y="398"/>
                  </a:lnTo>
                  <a:lnTo>
                    <a:pt x="21285" y="257"/>
                  </a:lnTo>
                  <a:lnTo>
                    <a:pt x="21112" y="142"/>
                  </a:lnTo>
                  <a:lnTo>
                    <a:pt x="20903" y="86"/>
                  </a:lnTo>
                  <a:lnTo>
                    <a:pt x="20693" y="29"/>
                  </a:lnTo>
                  <a:lnTo>
                    <a:pt x="20484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69" name="Google Shape;197;p12"/>
            <p:cNvSpPr/>
            <p:nvPr/>
          </p:nvSpPr>
          <p:spPr>
            <a:xfrm>
              <a:off x="156366" y="22611"/>
              <a:ext cx="34127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388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0" name="Google Shape;198;p12"/>
            <p:cNvSpPr/>
            <p:nvPr/>
          </p:nvSpPr>
          <p:spPr>
            <a:xfrm>
              <a:off x="93645" y="22611"/>
              <a:ext cx="34127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12838" y="288"/>
                  </a:lnTo>
                  <a:lnTo>
                    <a:pt x="14887" y="875"/>
                  </a:lnTo>
                  <a:lnTo>
                    <a:pt x="16925" y="1750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8388" y="18388"/>
                  </a:lnTo>
                  <a:lnTo>
                    <a:pt x="16925" y="19850"/>
                  </a:lnTo>
                  <a:lnTo>
                    <a:pt x="14887" y="20725"/>
                  </a:lnTo>
                  <a:lnTo>
                    <a:pt x="12838" y="21312"/>
                  </a:lnTo>
                  <a:lnTo>
                    <a:pt x="10800" y="21600"/>
                  </a:lnTo>
                  <a:lnTo>
                    <a:pt x="8750" y="21312"/>
                  </a:lnTo>
                  <a:lnTo>
                    <a:pt x="6713" y="20725"/>
                  </a:lnTo>
                  <a:lnTo>
                    <a:pt x="4663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288" y="12850"/>
                  </a:lnTo>
                  <a:lnTo>
                    <a:pt x="0" y="10800"/>
                  </a:lnTo>
                  <a:lnTo>
                    <a:pt x="288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3212" y="3212"/>
                  </a:lnTo>
                  <a:lnTo>
                    <a:pt x="4663" y="1750"/>
                  </a:lnTo>
                  <a:lnTo>
                    <a:pt x="6713" y="875"/>
                  </a:lnTo>
                  <a:lnTo>
                    <a:pt x="8750" y="288"/>
                  </a:lnTo>
                  <a:lnTo>
                    <a:pt x="10800" y="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1" name="Google Shape;199;p12"/>
            <p:cNvSpPr/>
            <p:nvPr/>
          </p:nvSpPr>
          <p:spPr>
            <a:xfrm>
              <a:off x="30905" y="22611"/>
              <a:ext cx="34146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0800"/>
                  </a:moveTo>
                  <a:lnTo>
                    <a:pt x="300" y="8762"/>
                  </a:lnTo>
                  <a:lnTo>
                    <a:pt x="875" y="6713"/>
                  </a:lnTo>
                  <a:lnTo>
                    <a:pt x="1761" y="4675"/>
                  </a:lnTo>
                  <a:lnTo>
                    <a:pt x="3211" y="3212"/>
                  </a:lnTo>
                  <a:lnTo>
                    <a:pt x="4672" y="1750"/>
                  </a:lnTo>
                  <a:lnTo>
                    <a:pt x="6721" y="875"/>
                  </a:lnTo>
                  <a:lnTo>
                    <a:pt x="8757" y="288"/>
                  </a:lnTo>
                  <a:lnTo>
                    <a:pt x="10806" y="0"/>
                  </a:lnTo>
                  <a:lnTo>
                    <a:pt x="12843" y="288"/>
                  </a:lnTo>
                  <a:lnTo>
                    <a:pt x="14891" y="875"/>
                  </a:lnTo>
                  <a:lnTo>
                    <a:pt x="16928" y="1750"/>
                  </a:lnTo>
                  <a:lnTo>
                    <a:pt x="19851" y="4675"/>
                  </a:lnTo>
                  <a:lnTo>
                    <a:pt x="20725" y="6713"/>
                  </a:lnTo>
                  <a:lnTo>
                    <a:pt x="21300" y="8762"/>
                  </a:lnTo>
                  <a:lnTo>
                    <a:pt x="21600" y="10800"/>
                  </a:lnTo>
                  <a:lnTo>
                    <a:pt x="21300" y="12850"/>
                  </a:lnTo>
                  <a:lnTo>
                    <a:pt x="20725" y="14887"/>
                  </a:lnTo>
                  <a:lnTo>
                    <a:pt x="19851" y="16937"/>
                  </a:lnTo>
                  <a:lnTo>
                    <a:pt x="18389" y="18388"/>
                  </a:lnTo>
                  <a:lnTo>
                    <a:pt x="16928" y="19850"/>
                  </a:lnTo>
                  <a:lnTo>
                    <a:pt x="14891" y="20725"/>
                  </a:lnTo>
                  <a:lnTo>
                    <a:pt x="12843" y="21312"/>
                  </a:lnTo>
                  <a:lnTo>
                    <a:pt x="10806" y="21600"/>
                  </a:lnTo>
                  <a:lnTo>
                    <a:pt x="8757" y="21312"/>
                  </a:lnTo>
                  <a:lnTo>
                    <a:pt x="6721" y="20725"/>
                  </a:lnTo>
                  <a:lnTo>
                    <a:pt x="4672" y="19850"/>
                  </a:lnTo>
                  <a:lnTo>
                    <a:pt x="1761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2" name="Google Shape;200;p12"/>
            <p:cNvSpPr/>
            <p:nvPr/>
          </p:nvSpPr>
          <p:spPr>
            <a:xfrm flipH="1">
              <a:off x="45203" y="261981"/>
              <a:ext cx="101468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3" name="Google Shape;201;p12"/>
            <p:cNvSpPr/>
            <p:nvPr/>
          </p:nvSpPr>
          <p:spPr>
            <a:xfrm flipH="1" flipV="1">
              <a:off x="45203" y="220016"/>
              <a:ext cx="193713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4" name="Google Shape;202;p12"/>
            <p:cNvSpPr/>
            <p:nvPr/>
          </p:nvSpPr>
          <p:spPr>
            <a:xfrm flipH="1" flipV="1">
              <a:off x="45203" y="178505"/>
              <a:ext cx="193713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5" name="Google Shape;203;p12"/>
            <p:cNvSpPr/>
            <p:nvPr/>
          </p:nvSpPr>
          <p:spPr>
            <a:xfrm flipH="1" flipV="1">
              <a:off x="45203" y="136539"/>
              <a:ext cx="193713" cy="1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6" name="Google Shape;204;p12"/>
            <p:cNvSpPr/>
            <p:nvPr/>
          </p:nvSpPr>
          <p:spPr>
            <a:xfrm>
              <a:off x="219087" y="22611"/>
              <a:ext cx="34127" cy="3412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8762" y="21312"/>
                  </a:lnTo>
                  <a:lnTo>
                    <a:pt x="6713" y="20725"/>
                  </a:lnTo>
                  <a:lnTo>
                    <a:pt x="4675" y="19850"/>
                  </a:lnTo>
                  <a:lnTo>
                    <a:pt x="3212" y="18388"/>
                  </a:lnTo>
                  <a:lnTo>
                    <a:pt x="1750" y="16937"/>
                  </a:lnTo>
                  <a:lnTo>
                    <a:pt x="875" y="14887"/>
                  </a:lnTo>
                  <a:lnTo>
                    <a:pt x="300" y="12850"/>
                  </a:lnTo>
                  <a:lnTo>
                    <a:pt x="0" y="10800"/>
                  </a:lnTo>
                  <a:lnTo>
                    <a:pt x="300" y="8762"/>
                  </a:lnTo>
                  <a:lnTo>
                    <a:pt x="875" y="6713"/>
                  </a:lnTo>
                  <a:lnTo>
                    <a:pt x="1750" y="4675"/>
                  </a:lnTo>
                  <a:lnTo>
                    <a:pt x="4675" y="1750"/>
                  </a:lnTo>
                  <a:lnTo>
                    <a:pt x="6713" y="875"/>
                  </a:lnTo>
                  <a:lnTo>
                    <a:pt x="8762" y="288"/>
                  </a:lnTo>
                  <a:lnTo>
                    <a:pt x="10800" y="0"/>
                  </a:lnTo>
                  <a:lnTo>
                    <a:pt x="12850" y="288"/>
                  </a:lnTo>
                  <a:lnTo>
                    <a:pt x="14887" y="875"/>
                  </a:lnTo>
                  <a:lnTo>
                    <a:pt x="16937" y="1750"/>
                  </a:lnTo>
                  <a:lnTo>
                    <a:pt x="18400" y="3212"/>
                  </a:lnTo>
                  <a:lnTo>
                    <a:pt x="19850" y="4675"/>
                  </a:lnTo>
                  <a:lnTo>
                    <a:pt x="20725" y="6713"/>
                  </a:lnTo>
                  <a:lnTo>
                    <a:pt x="21312" y="8762"/>
                  </a:lnTo>
                  <a:lnTo>
                    <a:pt x="21600" y="10800"/>
                  </a:lnTo>
                  <a:lnTo>
                    <a:pt x="21312" y="12850"/>
                  </a:lnTo>
                  <a:lnTo>
                    <a:pt x="20725" y="14887"/>
                  </a:lnTo>
                  <a:lnTo>
                    <a:pt x="19850" y="16937"/>
                  </a:lnTo>
                  <a:lnTo>
                    <a:pt x="16937" y="19850"/>
                  </a:lnTo>
                  <a:lnTo>
                    <a:pt x="14887" y="20725"/>
                  </a:lnTo>
                  <a:lnTo>
                    <a:pt x="12850" y="21312"/>
                  </a:lnTo>
                  <a:lnTo>
                    <a:pt x="10800" y="21600"/>
                  </a:lnTo>
                </a:path>
              </a:pathLst>
            </a:cu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>
                  <a:solidFill>
                    <a:srgbClr val="000000"/>
                  </a:solidFill>
                </a:defRPr>
              </a:pPr>
              <a:endParaRPr/>
            </a:p>
          </p:txBody>
        </p:sp>
        <p:sp>
          <p:nvSpPr>
            <p:cNvPr id="77" name="Google Shape;205;p12"/>
            <p:cNvSpPr/>
            <p:nvPr/>
          </p:nvSpPr>
          <p:spPr>
            <a:xfrm flipH="1">
              <a:off x="48896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8" name="Google Shape;206;p12"/>
            <p:cNvSpPr/>
            <p:nvPr/>
          </p:nvSpPr>
          <p:spPr>
            <a:xfrm>
              <a:off x="111636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79" name="Google Shape;207;p12"/>
            <p:cNvSpPr/>
            <p:nvPr/>
          </p:nvSpPr>
          <p:spPr>
            <a:xfrm>
              <a:off x="174357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  <p:sp>
          <p:nvSpPr>
            <p:cNvPr id="80" name="Google Shape;208;p12"/>
            <p:cNvSpPr/>
            <p:nvPr/>
          </p:nvSpPr>
          <p:spPr>
            <a:xfrm>
              <a:off x="237078" y="18"/>
              <a:ext cx="1" cy="38729"/>
            </a:xfrm>
            <a:prstGeom prst="line">
              <a:avLst/>
            </a:prstGeom>
            <a:noFill/>
            <a:ln w="12175" cap="rnd">
              <a:solidFill>
                <a:schemeClr val="accent5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endParaRPr/>
            </a:p>
          </p:txBody>
        </p:sp>
      </p:grpSp>
      <p:pic>
        <p:nvPicPr>
          <p:cNvPr id="82" name="Picture 6" descr="Picture 6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436096" y="510521"/>
            <a:ext cx="1656184" cy="479458"/>
          </a:xfrm>
          <a:prstGeom prst="rect">
            <a:avLst/>
          </a:prstGeom>
          <a:ln w="12700">
            <a:miter lim="400000"/>
          </a:ln>
        </p:spPr>
      </p:pic>
      <p:pic>
        <p:nvPicPr>
          <p:cNvPr id="83" name="Рисунок 24" descr="Рисунок 24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7092280" y="123478"/>
            <a:ext cx="1872209" cy="1224137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4859173"/>
              </p:ext>
            </p:extLst>
          </p:nvPr>
        </p:nvGraphicFramePr>
        <p:xfrm>
          <a:off x="603250" y="1604963"/>
          <a:ext cx="6927850" cy="37447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Документ" r:id="rId6" imgW="9117336" imgH="4412726" progId="Word.Document.12">
                  <p:embed/>
                </p:oleObj>
              </mc:Choice>
              <mc:Fallback>
                <p:oleObj name="Документ" r:id="rId6" imgW="9117336" imgH="44127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" y="1604963"/>
                        <a:ext cx="6927850" cy="37447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:fade thruBlk="1"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WP 1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quarter" idx="1"/>
          </p:nvPr>
        </p:nvSpPr>
        <p:spPr>
          <a:xfrm>
            <a:off x="1115439" y="1355387"/>
            <a:ext cx="7415674" cy="3185761"/>
          </a:xfrm>
        </p:spPr>
        <p:txBody>
          <a:bodyPr>
            <a:normAutofit/>
          </a:bodyPr>
          <a:lstStyle/>
          <a:p>
            <a:pPr marL="101600" indent="0" algn="ctr">
              <a:buNone/>
            </a:pPr>
            <a:endParaRPr lang="en-US" sz="4000" dirty="0"/>
          </a:p>
          <a:p>
            <a:pPr marL="101600" indent="0" algn="ctr">
              <a:buNone/>
            </a:pPr>
            <a:r>
              <a:rPr lang="en-US" sz="4000" dirty="0" smtClean="0"/>
              <a:t>Thank you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9839823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lerio template">
  <a:themeElements>
    <a:clrScheme name="Salerio template">
      <a:dk1>
        <a:srgbClr val="263248"/>
      </a:dk1>
      <a:lt1>
        <a:srgbClr val="FFFFFF"/>
      </a:lt1>
      <a:dk2>
        <a:srgbClr val="A7A7A7"/>
      </a:dk2>
      <a:lt2>
        <a:srgbClr val="53535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0000FF"/>
      </a:hlink>
      <a:folHlink>
        <a:srgbClr val="FF00FF"/>
      </a:folHlink>
    </a:clrScheme>
    <a:fontScheme name="Salerio templa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aleri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Salerio template">
  <a:themeElements>
    <a:clrScheme name="Salerio 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0000FF"/>
      </a:hlink>
      <a:folHlink>
        <a:srgbClr val="FF00FF"/>
      </a:folHlink>
    </a:clrScheme>
    <a:fontScheme name="Salerio template">
      <a:majorFont>
        <a:latin typeface="Helvetica"/>
        <a:ea typeface="Helvetica"/>
        <a:cs typeface="Helvetica"/>
      </a:majorFont>
      <a:minorFont>
        <a:latin typeface="Arial"/>
        <a:ea typeface="Arial"/>
        <a:cs typeface="Arial"/>
      </a:minorFont>
    </a:fontScheme>
    <a:fmtScheme name="Salerio templa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400" b="0" i="0" u="none" strike="noStrike" cap="none" spc="0" normalizeH="0" baseline="0">
            <a:ln>
              <a:noFill/>
            </a:ln>
            <a:solidFill>
              <a:schemeClr val="accent2"/>
            </a:solidFill>
            <a:effectLst/>
            <a:uFillTx/>
            <a:latin typeface="+mn-lt"/>
            <a:ea typeface="+mn-ea"/>
            <a:cs typeface="+mn-cs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20</Words>
  <Application>Microsoft Office PowerPoint</Application>
  <PresentationFormat>Экран (16:9)</PresentationFormat>
  <Paragraphs>8</Paragraphs>
  <Slides>4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4" baseType="lpstr">
      <vt:lpstr>Arial</vt:lpstr>
      <vt:lpstr>Arvo</vt:lpstr>
      <vt:lpstr>Calibri</vt:lpstr>
      <vt:lpstr>Helvetica</vt:lpstr>
      <vt:lpstr>Roboto Condensed</vt:lpstr>
      <vt:lpstr>Roboto Condensed Light</vt:lpstr>
      <vt:lpstr>Tahoma</vt:lpstr>
      <vt:lpstr>Times New Roman</vt:lpstr>
      <vt:lpstr>Salerio template</vt:lpstr>
      <vt:lpstr>Документ</vt:lpstr>
      <vt:lpstr>QFORTE` Deliverables: achievements, obstacles and timeline`s updates  WP1: Preparation   3rd Consortium Meeting,  March 11, 2022  Irina Gîncu, MSU Institutional Coordinator</vt:lpstr>
      <vt:lpstr>WP 1 </vt:lpstr>
      <vt:lpstr>WP 1</vt:lpstr>
      <vt:lpstr>WP 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acronym: QFORTE Project title: QFORTE - Enhancement of Quality Assurance in Higher Education System in Moldova (Ref. nr.: 618742-EPP-1-2020-1-MD-EPPKA2-CBHE-SP)   The title: QFORTE’s achievements and obstacles for project’s activities implementation at the Ministry of Education and Research     Monitoring 29 October, 2021</dc:title>
  <dc:creator>VeliscoN</dc:creator>
  <cp:lastModifiedBy>Admin</cp:lastModifiedBy>
  <cp:revision>25</cp:revision>
  <cp:lastPrinted>2022-01-28T13:09:12Z</cp:lastPrinted>
  <dcterms:modified xsi:type="dcterms:W3CDTF">2022-03-11T11:11:52Z</dcterms:modified>
</cp:coreProperties>
</file>