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</p:sldIdLst>
  <p:sldSz cx="9144000" cy="51435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400" u="none" kumimoji="0" normalizeH="0">
        <a:ln>
          <a:noFill/>
        </a:ln>
        <a:solidFill>
          <a:schemeClr val="accent2"/>
        </a:solidFill>
        <a:effectLst/>
        <a:uFillTx/>
        <a:latin typeface="+mj-lt"/>
        <a:ea typeface="+mj-ea"/>
        <a:cs typeface="+mj-cs"/>
        <a:sym typeface="Arial"/>
      </a:defRPr>
    </a:lvl1pPr>
    <a:lvl2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400" u="none" kumimoji="0" normalizeH="0">
        <a:ln>
          <a:noFill/>
        </a:ln>
        <a:solidFill>
          <a:schemeClr val="accent2"/>
        </a:solidFill>
        <a:effectLst/>
        <a:uFillTx/>
        <a:latin typeface="+mj-lt"/>
        <a:ea typeface="+mj-ea"/>
        <a:cs typeface="+mj-cs"/>
        <a:sym typeface="Arial"/>
      </a:defRPr>
    </a:lvl2pPr>
    <a:lvl3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400" u="none" kumimoji="0" normalizeH="0">
        <a:ln>
          <a:noFill/>
        </a:ln>
        <a:solidFill>
          <a:schemeClr val="accent2"/>
        </a:solidFill>
        <a:effectLst/>
        <a:uFillTx/>
        <a:latin typeface="+mj-lt"/>
        <a:ea typeface="+mj-ea"/>
        <a:cs typeface="+mj-cs"/>
        <a:sym typeface="Arial"/>
      </a:defRPr>
    </a:lvl3pPr>
    <a:lvl4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400" u="none" kumimoji="0" normalizeH="0">
        <a:ln>
          <a:noFill/>
        </a:ln>
        <a:solidFill>
          <a:schemeClr val="accent2"/>
        </a:solidFill>
        <a:effectLst/>
        <a:uFillTx/>
        <a:latin typeface="+mj-lt"/>
        <a:ea typeface="+mj-ea"/>
        <a:cs typeface="+mj-cs"/>
        <a:sym typeface="Arial"/>
      </a:defRPr>
    </a:lvl4pPr>
    <a:lvl5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400" u="none" kumimoji="0" normalizeH="0">
        <a:ln>
          <a:noFill/>
        </a:ln>
        <a:solidFill>
          <a:schemeClr val="accent2"/>
        </a:solidFill>
        <a:effectLst/>
        <a:uFillTx/>
        <a:latin typeface="+mj-lt"/>
        <a:ea typeface="+mj-ea"/>
        <a:cs typeface="+mj-cs"/>
        <a:sym typeface="Arial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400" u="none" kumimoji="0" normalizeH="0">
        <a:ln>
          <a:noFill/>
        </a:ln>
        <a:solidFill>
          <a:schemeClr val="accent2"/>
        </a:solidFill>
        <a:effectLst/>
        <a:uFillTx/>
        <a:latin typeface="+mj-lt"/>
        <a:ea typeface="+mj-ea"/>
        <a:cs typeface="+mj-cs"/>
        <a:sym typeface="Arial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400" u="none" kumimoji="0" normalizeH="0">
        <a:ln>
          <a:noFill/>
        </a:ln>
        <a:solidFill>
          <a:schemeClr val="accent2"/>
        </a:solidFill>
        <a:effectLst/>
        <a:uFillTx/>
        <a:latin typeface="+mj-lt"/>
        <a:ea typeface="+mj-ea"/>
        <a:cs typeface="+mj-cs"/>
        <a:sym typeface="Arial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400" u="none" kumimoji="0" normalizeH="0">
        <a:ln>
          <a:noFill/>
        </a:ln>
        <a:solidFill>
          <a:schemeClr val="accent2"/>
        </a:solidFill>
        <a:effectLst/>
        <a:uFillTx/>
        <a:latin typeface="+mj-lt"/>
        <a:ea typeface="+mj-ea"/>
        <a:cs typeface="+mj-cs"/>
        <a:sym typeface="Arial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400" u="none" kumimoji="0" normalizeH="0">
        <a:ln>
          <a:noFill/>
        </a:ln>
        <a:solidFill>
          <a:schemeClr val="accent2"/>
        </a:solidFill>
        <a:effectLst/>
        <a:uFillTx/>
        <a:latin typeface="+mj-lt"/>
        <a:ea typeface="+mj-ea"/>
        <a:cs typeface="+mj-cs"/>
        <a:sym typeface="Arial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9525" cap="flat">
              <a:solidFill>
                <a:srgbClr val="000000"/>
              </a:solidFill>
              <a:prstDash val="solid"/>
              <a:round/>
            </a:ln>
          </a:left>
          <a:right>
            <a:ln w="9525" cap="flat">
              <a:solidFill>
                <a:srgbClr val="000000"/>
              </a:solidFill>
              <a:prstDash val="solid"/>
              <a:round/>
            </a:ln>
          </a:right>
          <a:top>
            <a:ln w="9525" cap="flat">
              <a:solidFill>
                <a:srgbClr val="000000"/>
              </a:solidFill>
              <a:prstDash val="solid"/>
              <a:round/>
            </a:ln>
          </a:top>
          <a:bottom>
            <a:ln w="9525" cap="flat">
              <a:solidFill>
                <a:srgbClr val="000000"/>
              </a:solidFill>
              <a:prstDash val="solid"/>
              <a:round/>
            </a:ln>
          </a:bottom>
          <a:insideH>
            <a:ln w="9525" cap="flat">
              <a:solidFill>
                <a:srgbClr val="000000"/>
              </a:solidFill>
              <a:prstDash val="solid"/>
              <a:round/>
            </a:ln>
          </a:insideH>
          <a:insideV>
            <a:ln w="9525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ff" i="off">
        <a:fontRef idx="major">
          <a:srgbClr val="000000"/>
        </a:fontRef>
        <a:srgbClr val="000000"/>
      </a:tcTxStyle>
      <a:tcStyle>
        <a:tcBdr>
          <a:left>
            <a:ln w="9525" cap="flat">
              <a:solidFill>
                <a:srgbClr val="000000"/>
              </a:solidFill>
              <a:prstDash val="solid"/>
              <a:round/>
            </a:ln>
          </a:left>
          <a:right>
            <a:ln w="9525" cap="flat">
              <a:solidFill>
                <a:srgbClr val="000000"/>
              </a:solidFill>
              <a:prstDash val="solid"/>
              <a:round/>
            </a:ln>
          </a:right>
          <a:top>
            <a:ln w="9525" cap="flat">
              <a:solidFill>
                <a:srgbClr val="000000"/>
              </a:solidFill>
              <a:prstDash val="solid"/>
              <a:round/>
            </a:ln>
          </a:top>
          <a:bottom>
            <a:ln w="9525" cap="flat">
              <a:solidFill>
                <a:srgbClr val="000000"/>
              </a:solidFill>
              <a:prstDash val="solid"/>
              <a:round/>
            </a:ln>
          </a:bottom>
          <a:insideH>
            <a:ln w="9525" cap="flat">
              <a:solidFill>
                <a:srgbClr val="000000"/>
              </a:solidFill>
              <a:prstDash val="solid"/>
              <a:round/>
            </a:ln>
          </a:insideH>
          <a:insideV>
            <a:ln w="9525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Col>
    <a:lastRow>
      <a:tcTxStyle b="off" i="off">
        <a:fontRef idx="major">
          <a:srgbClr val="000000"/>
        </a:fontRef>
        <a:srgbClr val="000000"/>
      </a:tcTxStyle>
      <a:tcStyle>
        <a:tcBdr>
          <a:left>
            <a:ln w="9525" cap="flat">
              <a:solidFill>
                <a:srgbClr val="000000"/>
              </a:solidFill>
              <a:prstDash val="solid"/>
              <a:round/>
            </a:ln>
          </a:left>
          <a:right>
            <a:ln w="9525" cap="flat">
              <a:solidFill>
                <a:srgbClr val="000000"/>
              </a:solidFill>
              <a:prstDash val="solid"/>
              <a:round/>
            </a:ln>
          </a:right>
          <a:top>
            <a:ln w="9525" cap="flat">
              <a:solidFill>
                <a:srgbClr val="000000"/>
              </a:solidFill>
              <a:prstDash val="solid"/>
              <a:round/>
            </a:ln>
          </a:top>
          <a:bottom>
            <a:ln w="9525" cap="flat">
              <a:solidFill>
                <a:srgbClr val="000000"/>
              </a:solidFill>
              <a:prstDash val="solid"/>
              <a:round/>
            </a:ln>
          </a:bottom>
          <a:insideH>
            <a:ln w="9525" cap="flat">
              <a:solidFill>
                <a:srgbClr val="000000"/>
              </a:solidFill>
              <a:prstDash val="solid"/>
              <a:round/>
            </a:ln>
          </a:insideH>
          <a:insideV>
            <a:ln w="9525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ff" i="off">
        <a:fontRef idx="major">
          <a:srgbClr val="000000"/>
        </a:fontRef>
        <a:srgbClr val="000000"/>
      </a:tcTxStyle>
      <a:tcStyle>
        <a:tcBdr>
          <a:left>
            <a:ln w="9525" cap="flat">
              <a:solidFill>
                <a:srgbClr val="000000"/>
              </a:solidFill>
              <a:prstDash val="solid"/>
              <a:round/>
            </a:ln>
          </a:left>
          <a:right>
            <a:ln w="9525" cap="flat">
              <a:solidFill>
                <a:srgbClr val="000000"/>
              </a:solidFill>
              <a:prstDash val="solid"/>
              <a:round/>
            </a:ln>
          </a:right>
          <a:top>
            <a:ln w="9525" cap="flat">
              <a:solidFill>
                <a:srgbClr val="000000"/>
              </a:solidFill>
              <a:prstDash val="solid"/>
              <a:round/>
            </a:ln>
          </a:top>
          <a:bottom>
            <a:ln w="9525" cap="flat">
              <a:solidFill>
                <a:srgbClr val="000000"/>
              </a:solidFill>
              <a:prstDash val="solid"/>
              <a:round/>
            </a:ln>
          </a:bottom>
          <a:insideH>
            <a:ln w="9525" cap="flat">
              <a:solidFill>
                <a:srgbClr val="000000"/>
              </a:solidFill>
              <a:prstDash val="solid"/>
              <a:round/>
            </a:ln>
          </a:insideH>
          <a:insideV>
            <a:ln w="9525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 b="on" i="off">
        <a:fontRef idx="major">
          <a:schemeClr val="accent2"/>
        </a:fontRef>
        <a:schemeClr val="accent2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DCFD5"/>
          </a:solidFill>
        </a:fill>
      </a:tcStyle>
    </a:wholeTbl>
    <a:band2H>
      <a:tcTxStyle b="def" i="def"/>
      <a:tcStyle>
        <a:tcBdr/>
        <a:fill>
          <a:solidFill>
            <a:srgbClr val="E8E9EB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EEE7283C-3CF3-47DC-8721-378D4A62B228}" styleName="">
    <a:tblBg/>
    <a:wholeTbl>
      <a:tcTxStyle b="on" i="off">
        <a:fontRef idx="major">
          <a:schemeClr val="accent2"/>
        </a:fontRef>
        <a:schemeClr val="accent2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BE1EB"/>
          </a:solidFill>
        </a:fill>
      </a:tcStyle>
    </a:wholeTbl>
    <a:band2H>
      <a:tcTxStyle b="def" i="def"/>
      <a:tcStyle>
        <a:tcBdr/>
        <a:fill>
          <a:solidFill>
            <a:srgbClr val="EEF1F5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CF821DB8-F4EB-4A41-A1BA-3FCAFE7338EE}" styleName="">
    <a:tblBg/>
    <a:wholeTbl>
      <a:tcTxStyle b="on" i="off">
        <a:fontRef idx="major">
          <a:schemeClr val="accent2"/>
        </a:fontRef>
        <a:schemeClr val="accent2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ED4CA"/>
          </a:solidFill>
        </a:fill>
      </a:tcStyle>
    </a:wholeTbl>
    <a:band2H>
      <a:tcTxStyle b="def" i="def"/>
      <a:tcStyle>
        <a:tcBdr/>
        <a:fill>
          <a:solidFill>
            <a:srgbClr val="F7EB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33BA23B1-9221-436E-865A-0063620EA4FD}" styleName="">
    <a:tblBg/>
    <a:wholeTbl>
      <a:tcTxStyle b="on" i="off">
        <a:fontRef idx="major">
          <a:schemeClr val="accent2"/>
        </a:fontRef>
        <a:schemeClr val="accent2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7E7E8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chemeClr val="accent2"/>
        </a:fontRef>
        <a:schemeClr val="accent2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chemeClr val="accent2"/>
              </a:solidFill>
              <a:prstDash val="solid"/>
              <a:round/>
            </a:ln>
          </a:top>
          <a:bottom>
            <a:ln w="25400" cap="flat">
              <a:solidFill>
                <a:schemeClr val="accent2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chemeClr val="accent2"/>
              </a:solidFill>
              <a:prstDash val="solid"/>
              <a:round/>
            </a:ln>
          </a:top>
          <a:bottom>
            <a:ln w="25400" cap="flat">
              <a:solidFill>
                <a:schemeClr val="accent2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2708684C-4D16-4618-839F-0558EEFCDFE6}" styleName="">
    <a:tblBg/>
    <a:wholeTbl>
      <a:tcTxStyle b="on" i="off">
        <a:fontRef idx="major">
          <a:schemeClr val="accent2"/>
        </a:fontRef>
        <a:schemeClr val="accent2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BCCCE"/>
          </a:solidFill>
        </a:fill>
      </a:tcStyle>
    </a:wholeTbl>
    <a:band2H>
      <a:tcTxStyle b="def" i="def"/>
      <a:tcStyle>
        <a:tcBdr/>
        <a:fill>
          <a:solidFill>
            <a:srgbClr val="E7E7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2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2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57" name="Shape 5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400">
        <a:latin typeface="+mj-lt"/>
        <a:ea typeface="+mj-ea"/>
        <a:cs typeface="+mj-cs"/>
        <a:sym typeface="Arial"/>
      </a:defRPr>
    </a:lvl1pPr>
    <a:lvl2pPr indent="228600" latinLnBrk="0">
      <a:defRPr sz="1400">
        <a:latin typeface="+mj-lt"/>
        <a:ea typeface="+mj-ea"/>
        <a:cs typeface="+mj-cs"/>
        <a:sym typeface="Arial"/>
      </a:defRPr>
    </a:lvl2pPr>
    <a:lvl3pPr indent="457200" latinLnBrk="0">
      <a:defRPr sz="1400">
        <a:latin typeface="+mj-lt"/>
        <a:ea typeface="+mj-ea"/>
        <a:cs typeface="+mj-cs"/>
        <a:sym typeface="Arial"/>
      </a:defRPr>
    </a:lvl3pPr>
    <a:lvl4pPr indent="685800" latinLnBrk="0">
      <a:defRPr sz="1400">
        <a:latin typeface="+mj-lt"/>
        <a:ea typeface="+mj-ea"/>
        <a:cs typeface="+mj-cs"/>
        <a:sym typeface="Arial"/>
      </a:defRPr>
    </a:lvl4pPr>
    <a:lvl5pPr indent="914400" latinLnBrk="0">
      <a:defRPr sz="1400">
        <a:latin typeface="+mj-lt"/>
        <a:ea typeface="+mj-ea"/>
        <a:cs typeface="+mj-cs"/>
        <a:sym typeface="Arial"/>
      </a:defRPr>
    </a:lvl5pPr>
    <a:lvl6pPr indent="1143000" latinLnBrk="0">
      <a:defRPr sz="1400">
        <a:latin typeface="+mj-lt"/>
        <a:ea typeface="+mj-ea"/>
        <a:cs typeface="+mj-cs"/>
        <a:sym typeface="Arial"/>
      </a:defRPr>
    </a:lvl6pPr>
    <a:lvl7pPr indent="1371600" latinLnBrk="0">
      <a:defRPr sz="1400">
        <a:latin typeface="+mj-lt"/>
        <a:ea typeface="+mj-ea"/>
        <a:cs typeface="+mj-cs"/>
        <a:sym typeface="Arial"/>
      </a:defRPr>
    </a:lvl7pPr>
    <a:lvl8pPr indent="1600200" latinLnBrk="0">
      <a:defRPr sz="1400">
        <a:latin typeface="+mj-lt"/>
        <a:ea typeface="+mj-ea"/>
        <a:cs typeface="+mj-cs"/>
        <a:sym typeface="Arial"/>
      </a:defRPr>
    </a:lvl8pPr>
    <a:lvl9pPr indent="1828800" latinLnBrk="0">
      <a:defRPr sz="1400">
        <a:latin typeface="+mj-lt"/>
        <a:ea typeface="+mj-ea"/>
        <a:cs typeface="+mj-cs"/>
        <a:sym typeface="Arial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itle Text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24" name="Slide Number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TITLE_AND_TWO_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" name="Google Shape;82;p6"/>
          <p:cNvGrpSpPr/>
          <p:nvPr/>
        </p:nvGrpSpPr>
        <p:grpSpPr>
          <a:xfrm>
            <a:off x="-20" y="359"/>
            <a:ext cx="7072436" cy="1327320"/>
            <a:chOff x="-10" y="239"/>
            <a:chExt cx="7072434" cy="1327318"/>
          </a:xfrm>
        </p:grpSpPr>
        <p:sp>
          <p:nvSpPr>
            <p:cNvPr id="31" name="Google Shape;83;p6"/>
            <p:cNvSpPr/>
            <p:nvPr/>
          </p:nvSpPr>
          <p:spPr>
            <a:xfrm>
              <a:off x="6292645" y="126464"/>
              <a:ext cx="779702" cy="2598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lnTo>
                    <a:pt x="7004" y="0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chemeClr val="accent2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  <a:latin typeface="Arvo"/>
                  <a:ea typeface="Arvo"/>
                  <a:cs typeface="Arvo"/>
                  <a:sym typeface="Arvo"/>
                </a:defRPr>
              </a:pPr>
            </a:p>
          </p:txBody>
        </p:sp>
        <p:grpSp>
          <p:nvGrpSpPr>
            <p:cNvPr id="34" name="Google Shape;84;p6"/>
            <p:cNvGrpSpPr/>
            <p:nvPr/>
          </p:nvGrpSpPr>
          <p:grpSpPr>
            <a:xfrm>
              <a:off x="2" y="239"/>
              <a:ext cx="6756171" cy="1327320"/>
              <a:chOff x="1" y="119"/>
              <a:chExt cx="6756170" cy="1327318"/>
            </a:xfrm>
          </p:grpSpPr>
          <p:sp>
            <p:nvSpPr>
              <p:cNvPr id="32" name="Google Shape;85;p6"/>
              <p:cNvSpPr/>
              <p:nvPr/>
            </p:nvSpPr>
            <p:spPr>
              <a:xfrm flipH="1" rot="10800000">
                <a:off x="1" y="120"/>
                <a:ext cx="5434358" cy="1327313"/>
              </a:xfrm>
              <a:prstGeom prst="rect">
                <a:avLst/>
              </a:prstGeom>
              <a:solidFill>
                <a:schemeClr val="accent4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  <a:latin typeface="Arvo"/>
                    <a:ea typeface="Arvo"/>
                    <a:cs typeface="Arvo"/>
                    <a:sym typeface="Arvo"/>
                  </a:defRPr>
                </a:pPr>
              </a:p>
            </p:txBody>
          </p:sp>
          <p:sp>
            <p:nvSpPr>
              <p:cNvPr id="33" name="Google Shape;86;p6"/>
              <p:cNvSpPr/>
              <p:nvPr/>
            </p:nvSpPr>
            <p:spPr>
              <a:xfrm flipH="1" rot="10800000">
                <a:off x="5428861" y="123"/>
                <a:ext cx="1327311" cy="132731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21600"/>
                    </a:moveTo>
                    <a:lnTo>
                      <a:pt x="21600" y="216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4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  <a:latin typeface="Arvo"/>
                    <a:ea typeface="Arvo"/>
                    <a:cs typeface="Arvo"/>
                    <a:sym typeface="Arvo"/>
                  </a:defRPr>
                </a:pPr>
              </a:p>
            </p:txBody>
          </p:sp>
        </p:grpSp>
        <p:grpSp>
          <p:nvGrpSpPr>
            <p:cNvPr id="37" name="Google Shape;87;p6"/>
            <p:cNvGrpSpPr/>
            <p:nvPr/>
          </p:nvGrpSpPr>
          <p:grpSpPr>
            <a:xfrm>
              <a:off x="-11" y="381047"/>
              <a:ext cx="7072436" cy="771748"/>
              <a:chOff x="0" y="0"/>
              <a:chExt cx="7072435" cy="771746"/>
            </a:xfrm>
          </p:grpSpPr>
          <p:sp>
            <p:nvSpPr>
              <p:cNvPr id="35" name="Google Shape;88;p6"/>
              <p:cNvSpPr/>
              <p:nvPr/>
            </p:nvSpPr>
            <p:spPr>
              <a:xfrm flipH="1" rot="10800000">
                <a:off x="0" y="0"/>
                <a:ext cx="6303911" cy="771747"/>
              </a:xfrm>
              <a:prstGeom prst="rect">
                <a:avLst/>
              </a:pr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  <a:latin typeface="Arvo"/>
                    <a:ea typeface="Arvo"/>
                    <a:cs typeface="Arvo"/>
                    <a:sym typeface="Arvo"/>
                  </a:defRPr>
                </a:pPr>
              </a:p>
            </p:txBody>
          </p:sp>
          <p:sp>
            <p:nvSpPr>
              <p:cNvPr id="36" name="Google Shape;89;p6"/>
              <p:cNvSpPr/>
              <p:nvPr/>
            </p:nvSpPr>
            <p:spPr>
              <a:xfrm flipH="1" rot="10800000">
                <a:off x="6300690" y="0"/>
                <a:ext cx="771746" cy="77174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21600"/>
                    </a:moveTo>
                    <a:lnTo>
                      <a:pt x="21600" y="216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  <a:latin typeface="Arvo"/>
                    <a:ea typeface="Arvo"/>
                    <a:cs typeface="Arvo"/>
                    <a:sym typeface="Arvo"/>
                  </a:defRPr>
                </a:pPr>
              </a:p>
            </p:txBody>
          </p:sp>
        </p:grpSp>
      </p:grpSp>
      <p:grpSp>
        <p:nvGrpSpPr>
          <p:cNvPr id="46" name="Google Shape;90;p6"/>
          <p:cNvGrpSpPr/>
          <p:nvPr/>
        </p:nvGrpSpPr>
        <p:grpSpPr>
          <a:xfrm>
            <a:off x="6946841" y="4472723"/>
            <a:ext cx="2202834" cy="670798"/>
            <a:chOff x="0" y="0"/>
            <a:chExt cx="2202833" cy="670796"/>
          </a:xfrm>
        </p:grpSpPr>
        <p:sp>
          <p:nvSpPr>
            <p:cNvPr id="39" name="Google Shape;91;p6"/>
            <p:cNvSpPr/>
            <p:nvPr/>
          </p:nvSpPr>
          <p:spPr>
            <a:xfrm rot="10800000">
              <a:off x="-1" y="475611"/>
              <a:ext cx="394203" cy="1314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lnTo>
                    <a:pt x="7004" y="0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chemeClr val="accent6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</a:p>
          </p:txBody>
        </p:sp>
        <p:grpSp>
          <p:nvGrpSpPr>
            <p:cNvPr id="42" name="Google Shape;92;p6"/>
            <p:cNvGrpSpPr/>
            <p:nvPr/>
          </p:nvGrpSpPr>
          <p:grpSpPr>
            <a:xfrm>
              <a:off x="159607" y="0"/>
              <a:ext cx="2040842" cy="670798"/>
              <a:chOff x="0" y="0"/>
              <a:chExt cx="2040840" cy="670796"/>
            </a:xfrm>
          </p:grpSpPr>
          <p:sp>
            <p:nvSpPr>
              <p:cNvPr id="40" name="Google Shape;93;p6"/>
              <p:cNvSpPr/>
              <p:nvPr/>
            </p:nvSpPr>
            <p:spPr>
              <a:xfrm flipH="1">
                <a:off x="668235" y="2"/>
                <a:ext cx="1372606" cy="670796"/>
              </a:xfrm>
              <a:prstGeom prst="rect">
                <a:avLst/>
              </a:prstGeom>
              <a:solidFill>
                <a:schemeClr val="accent4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</a:p>
            </p:txBody>
          </p:sp>
          <p:sp>
            <p:nvSpPr>
              <p:cNvPr id="41" name="Google Shape;94;p6"/>
              <p:cNvSpPr/>
              <p:nvPr/>
            </p:nvSpPr>
            <p:spPr>
              <a:xfrm flipH="1">
                <a:off x="-1" y="0"/>
                <a:ext cx="670965" cy="67079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21600"/>
                    </a:moveTo>
                    <a:lnTo>
                      <a:pt x="21600" y="216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4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</a:p>
            </p:txBody>
          </p:sp>
        </p:grpSp>
        <p:grpSp>
          <p:nvGrpSpPr>
            <p:cNvPr id="45" name="Google Shape;95;p6"/>
            <p:cNvGrpSpPr/>
            <p:nvPr/>
          </p:nvGrpSpPr>
          <p:grpSpPr>
            <a:xfrm>
              <a:off x="2966" y="174015"/>
              <a:ext cx="2199868" cy="304565"/>
              <a:chOff x="0" y="0"/>
              <a:chExt cx="2199866" cy="304564"/>
            </a:xfrm>
          </p:grpSpPr>
          <p:sp>
            <p:nvSpPr>
              <p:cNvPr id="43" name="Google Shape;96;p6"/>
              <p:cNvSpPr/>
              <p:nvPr/>
            </p:nvSpPr>
            <p:spPr>
              <a:xfrm flipH="1">
                <a:off x="298157" y="11"/>
                <a:ext cx="1901710" cy="304553"/>
              </a:xfrm>
              <a:prstGeom prst="rect">
                <a:avLst/>
              </a:prstGeom>
              <a:solidFill>
                <a:schemeClr val="accent5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</a:p>
            </p:txBody>
          </p:sp>
          <p:sp>
            <p:nvSpPr>
              <p:cNvPr id="44" name="Google Shape;97;p6"/>
              <p:cNvSpPr/>
              <p:nvPr/>
            </p:nvSpPr>
            <p:spPr>
              <a:xfrm flipH="1">
                <a:off x="0" y="-1"/>
                <a:ext cx="304552" cy="30455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21600"/>
                    </a:moveTo>
                    <a:lnTo>
                      <a:pt x="21600" y="216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5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</a:p>
            </p:txBody>
          </p:sp>
        </p:grpSp>
      </p:grpSp>
      <p:sp>
        <p:nvSpPr>
          <p:cNvPr id="47" name="Title Text"/>
          <p:cNvSpPr/>
          <p:nvPr>
            <p:ph type="title"/>
          </p:nvPr>
        </p:nvSpPr>
        <p:spPr>
          <a:xfrm>
            <a:off x="814275" y="392574"/>
            <a:ext cx="5258400" cy="766202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pPr/>
            <a:r>
              <a:t>Title Text</a:t>
            </a:r>
          </a:p>
        </p:txBody>
      </p:sp>
      <p:sp>
        <p:nvSpPr>
          <p:cNvPr id="48" name="Body Level One…"/>
          <p:cNvSpPr/>
          <p:nvPr>
            <p:ph type="body" sz="quarter" idx="1"/>
          </p:nvPr>
        </p:nvSpPr>
        <p:spPr>
          <a:xfrm>
            <a:off x="814275" y="1537988"/>
            <a:ext cx="3378302" cy="2724300"/>
          </a:xfrm>
          <a:prstGeom prst="rect">
            <a:avLst/>
          </a:prstGeom>
        </p:spPr>
        <p:txBody>
          <a:bodyPr anchor="t">
            <a:normAutofit fontScale="100000" lnSpcReduction="0"/>
          </a:bodyPr>
          <a:lstStyle>
            <a:lvl1pPr indent="-355600">
              <a:buSzPts val="2000"/>
              <a:defRPr sz="2000"/>
            </a:lvl1pPr>
            <a:lvl2pPr indent="-355600">
              <a:buSzPts val="2000"/>
              <a:defRPr sz="2000"/>
            </a:lvl2pPr>
            <a:lvl3pPr indent="-355600">
              <a:buSzPts val="2000"/>
              <a:defRPr sz="2000"/>
            </a:lvl3pPr>
            <a:lvl4pPr indent="-355600">
              <a:buSzPts val="2000"/>
              <a:defRPr sz="2000"/>
            </a:lvl4pPr>
            <a:lvl5pPr indent="-355600">
              <a:buSzPts val="2000"/>
              <a:defRPr sz="20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9" name="Google Shape;100;p6"/>
          <p:cNvSpPr/>
          <p:nvPr>
            <p:ph type="body" sz="quarter" idx="13"/>
          </p:nvPr>
        </p:nvSpPr>
        <p:spPr>
          <a:xfrm>
            <a:off x="4396123" y="1537988"/>
            <a:ext cx="3378302" cy="2724300"/>
          </a:xfrm>
          <a:prstGeom prst="rect">
            <a:avLst/>
          </a:prstGeom>
        </p:spPr>
        <p:txBody>
          <a:bodyPr anchor="t">
            <a:normAutofit fontScale="100000" lnSpcReduction="0"/>
          </a:bodyPr>
          <a:lstStyle/>
          <a:p>
            <a:pPr/>
          </a:p>
        </p:txBody>
      </p:sp>
      <p:sp>
        <p:nvSpPr>
          <p:cNvPr id="50" name="Slide Number"/>
          <p:cNvSpPr/>
          <p:nvPr>
            <p:ph type="sldNum" sz="quarter" idx="2"/>
          </p:nvPr>
        </p:nvSpPr>
        <p:spPr>
          <a:xfrm>
            <a:off x="8740337" y="4613975"/>
            <a:ext cx="365064" cy="360649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10;p2"/>
          <p:cNvSpPr/>
          <p:nvPr/>
        </p:nvSpPr>
        <p:spPr>
          <a:xfrm>
            <a:off x="7544482" y="657774"/>
            <a:ext cx="1299302" cy="43290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21600"/>
                </a:moveTo>
                <a:lnTo>
                  <a:pt x="7004" y="0"/>
                </a:lnTo>
                <a:lnTo>
                  <a:pt x="21600" y="21600"/>
                </a:ln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>
              <a:defRPr>
                <a:solidFill>
                  <a:srgbClr val="000000"/>
                </a:solidFill>
                <a:latin typeface="Arvo"/>
                <a:ea typeface="Arvo"/>
                <a:cs typeface="Arvo"/>
                <a:sym typeface="Arvo"/>
              </a:defRPr>
            </a:pPr>
          </a:p>
        </p:txBody>
      </p:sp>
      <p:grpSp>
        <p:nvGrpSpPr>
          <p:cNvPr id="5" name="Google Shape;11;p2"/>
          <p:cNvGrpSpPr/>
          <p:nvPr/>
        </p:nvGrpSpPr>
        <p:grpSpPr>
          <a:xfrm>
            <a:off x="-1" y="-7091"/>
            <a:ext cx="8661401" cy="5150592"/>
            <a:chOff x="0" y="-1"/>
            <a:chExt cx="8661399" cy="5150590"/>
          </a:xfrm>
        </p:grpSpPr>
        <p:sp>
          <p:nvSpPr>
            <p:cNvPr id="3" name="Google Shape;12;p2"/>
            <p:cNvSpPr/>
            <p:nvPr/>
          </p:nvSpPr>
          <p:spPr>
            <a:xfrm>
              <a:off x="-1" y="7087"/>
              <a:ext cx="3525001" cy="5143503"/>
            </a:xfrm>
            <a:prstGeom prst="rect">
              <a:avLst/>
            </a:prstGeom>
            <a:solidFill>
              <a:schemeClr val="accent4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</a:p>
          </p:txBody>
        </p:sp>
        <p:sp>
          <p:nvSpPr>
            <p:cNvPr id="4" name="Google Shape;13;p2"/>
            <p:cNvSpPr/>
            <p:nvPr/>
          </p:nvSpPr>
          <p:spPr>
            <a:xfrm flipH="1" rot="10800000">
              <a:off x="3517897" y="-2"/>
              <a:ext cx="5143503" cy="51435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lnTo>
                    <a:pt x="2160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4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  <a:latin typeface="Arvo"/>
                  <a:ea typeface="Arvo"/>
                  <a:cs typeface="Arvo"/>
                  <a:sym typeface="Arvo"/>
                </a:defRPr>
              </a:pPr>
            </a:p>
          </p:txBody>
        </p:sp>
      </p:grpSp>
      <p:grpSp>
        <p:nvGrpSpPr>
          <p:cNvPr id="8" name="Google Shape;14;p2"/>
          <p:cNvGrpSpPr/>
          <p:nvPr/>
        </p:nvGrpSpPr>
        <p:grpSpPr>
          <a:xfrm>
            <a:off x="-1" y="1090761"/>
            <a:ext cx="8847504" cy="2961979"/>
            <a:chOff x="0" y="0"/>
            <a:chExt cx="8847503" cy="2961977"/>
          </a:xfrm>
        </p:grpSpPr>
        <p:sp>
          <p:nvSpPr>
            <p:cNvPr id="6" name="Google Shape;15;p2"/>
            <p:cNvSpPr/>
            <p:nvPr/>
          </p:nvSpPr>
          <p:spPr>
            <a:xfrm flipH="1" rot="10800000">
              <a:off x="-1" y="-1"/>
              <a:ext cx="5888954" cy="2961917"/>
            </a:xfrm>
            <a:prstGeom prst="rect">
              <a:avLst/>
            </a:pr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  <a:latin typeface="Arvo"/>
                  <a:ea typeface="Arvo"/>
                  <a:cs typeface="Arvo"/>
                  <a:sym typeface="Arvo"/>
                </a:defRPr>
              </a:pPr>
            </a:p>
          </p:txBody>
        </p:sp>
        <p:sp>
          <p:nvSpPr>
            <p:cNvPr id="7" name="Google Shape;16;p2"/>
            <p:cNvSpPr/>
            <p:nvPr/>
          </p:nvSpPr>
          <p:spPr>
            <a:xfrm flipH="1" rot="10800000">
              <a:off x="5885589" y="61"/>
              <a:ext cx="2961914" cy="29619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lnTo>
                    <a:pt x="2160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  <a:latin typeface="Arvo"/>
                  <a:ea typeface="Arvo"/>
                  <a:cs typeface="Arvo"/>
                  <a:sym typeface="Arvo"/>
                </a:defRPr>
              </a:pPr>
            </a:p>
          </p:txBody>
        </p:sp>
      </p:grpSp>
      <p:grpSp>
        <p:nvGrpSpPr>
          <p:cNvPr id="13" name="Google Shape;17;p2"/>
          <p:cNvGrpSpPr/>
          <p:nvPr/>
        </p:nvGrpSpPr>
        <p:grpSpPr>
          <a:xfrm>
            <a:off x="3677233" y="4278347"/>
            <a:ext cx="5480834" cy="433000"/>
            <a:chOff x="0" y="-1"/>
            <a:chExt cx="5480832" cy="432999"/>
          </a:xfrm>
        </p:grpSpPr>
        <p:sp>
          <p:nvSpPr>
            <p:cNvPr id="9" name="Google Shape;18;p2"/>
            <p:cNvSpPr/>
            <p:nvPr/>
          </p:nvSpPr>
          <p:spPr>
            <a:xfrm rot="10800000">
              <a:off x="-1" y="301595"/>
              <a:ext cx="394202" cy="1314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lnTo>
                    <a:pt x="7004" y="0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chemeClr val="accent6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</a:p>
          </p:txBody>
        </p:sp>
        <p:grpSp>
          <p:nvGrpSpPr>
            <p:cNvPr id="12" name="Google Shape;19;p2"/>
            <p:cNvGrpSpPr/>
            <p:nvPr/>
          </p:nvGrpSpPr>
          <p:grpSpPr>
            <a:xfrm>
              <a:off x="2967" y="-2"/>
              <a:ext cx="5477865" cy="304554"/>
              <a:chOff x="0" y="0"/>
              <a:chExt cx="5477864" cy="304553"/>
            </a:xfrm>
          </p:grpSpPr>
          <p:sp>
            <p:nvSpPr>
              <p:cNvPr id="10" name="Google Shape;20;p2"/>
              <p:cNvSpPr/>
              <p:nvPr/>
            </p:nvSpPr>
            <p:spPr>
              <a:xfrm flipH="1">
                <a:off x="297547" y="1"/>
                <a:ext cx="5180318" cy="304552"/>
              </a:xfrm>
              <a:prstGeom prst="rect">
                <a:avLst/>
              </a:prstGeom>
              <a:solidFill>
                <a:schemeClr val="accent5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</a:p>
            </p:txBody>
          </p:sp>
          <p:sp>
            <p:nvSpPr>
              <p:cNvPr id="11" name="Google Shape;21;p2"/>
              <p:cNvSpPr/>
              <p:nvPr/>
            </p:nvSpPr>
            <p:spPr>
              <a:xfrm flipH="1">
                <a:off x="-1" y="-1"/>
                <a:ext cx="304553" cy="30455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21600"/>
                    </a:moveTo>
                    <a:lnTo>
                      <a:pt x="21600" y="216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5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</a:p>
            </p:txBody>
          </p:sp>
        </p:grpSp>
      </p:grpSp>
      <p:sp>
        <p:nvSpPr>
          <p:cNvPr id="14" name="Title Text"/>
          <p:cNvSpPr/>
          <p:nvPr>
            <p:ph type="title"/>
          </p:nvPr>
        </p:nvSpPr>
        <p:spPr>
          <a:xfrm>
            <a:off x="685800" y="1090749"/>
            <a:ext cx="5367900" cy="296190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91423" tIns="91423" rIns="91423" bIns="91423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15" name="Body Level One…"/>
          <p:cNvSpPr/>
          <p:nvPr>
            <p:ph type="body" idx="1"/>
          </p:nvPr>
        </p:nvSpPr>
        <p:spPr>
          <a:xfrm>
            <a:off x="5103812" y="1828800"/>
            <a:ext cx="3581401" cy="2971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91423" tIns="91423" rIns="91423" bIns="91423" anchor="ctr"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6" name="Slide Number"/>
          <p:cNvSpPr/>
          <p:nvPr>
            <p:ph type="sldNum" sz="quarter" idx="2"/>
          </p:nvPr>
        </p:nvSpPr>
        <p:spPr>
          <a:xfrm>
            <a:off x="6188136" y="4586938"/>
            <a:ext cx="365065" cy="360649"/>
          </a:xfrm>
          <a:prstGeom prst="rect">
            <a:avLst/>
          </a:prstGeom>
          <a:ln w="12700">
            <a:miter lim="400000"/>
          </a:ln>
        </p:spPr>
        <p:txBody>
          <a:bodyPr wrap="none" lIns="91423" tIns="91423" rIns="91423" bIns="91423" anchor="ctr">
            <a:spAutoFit/>
          </a:bodyPr>
          <a:lstStyle>
            <a:lvl1pPr algn="r">
              <a:defRPr b="1" sz="1200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</p:sldLayoutIdLst>
  <p:transition xmlns:p14="http://schemas.microsoft.com/office/powerpoint/2010/main" spd="med" advClick="1"/>
  <p:txStyles>
    <p:titleStyle>
      <a:lvl1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4800" u="none">
          <a:ln>
            <a:noFill/>
          </a:ln>
          <a:solidFill>
            <a:srgbClr val="FFFFFF"/>
          </a:solidFill>
          <a:uFillTx/>
          <a:latin typeface="Roboto Condensed"/>
          <a:ea typeface="Roboto Condensed"/>
          <a:cs typeface="Roboto Condensed"/>
          <a:sym typeface="Roboto Condensed"/>
        </a:defRPr>
      </a:lvl1pPr>
      <a:lvl2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4800" u="none">
          <a:ln>
            <a:noFill/>
          </a:ln>
          <a:solidFill>
            <a:srgbClr val="FFFFFF"/>
          </a:solidFill>
          <a:uFillTx/>
          <a:latin typeface="Roboto Condensed"/>
          <a:ea typeface="Roboto Condensed"/>
          <a:cs typeface="Roboto Condensed"/>
          <a:sym typeface="Roboto Condensed"/>
        </a:defRPr>
      </a:lvl2pPr>
      <a:lvl3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4800" u="none">
          <a:ln>
            <a:noFill/>
          </a:ln>
          <a:solidFill>
            <a:srgbClr val="FFFFFF"/>
          </a:solidFill>
          <a:uFillTx/>
          <a:latin typeface="Roboto Condensed"/>
          <a:ea typeface="Roboto Condensed"/>
          <a:cs typeface="Roboto Condensed"/>
          <a:sym typeface="Roboto Condensed"/>
        </a:defRPr>
      </a:lvl3pPr>
      <a:lvl4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4800" u="none">
          <a:ln>
            <a:noFill/>
          </a:ln>
          <a:solidFill>
            <a:srgbClr val="FFFFFF"/>
          </a:solidFill>
          <a:uFillTx/>
          <a:latin typeface="Roboto Condensed"/>
          <a:ea typeface="Roboto Condensed"/>
          <a:cs typeface="Roboto Condensed"/>
          <a:sym typeface="Roboto Condensed"/>
        </a:defRPr>
      </a:lvl4pPr>
      <a:lvl5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4800" u="none">
          <a:ln>
            <a:noFill/>
          </a:ln>
          <a:solidFill>
            <a:srgbClr val="FFFFFF"/>
          </a:solidFill>
          <a:uFillTx/>
          <a:latin typeface="Roboto Condensed"/>
          <a:ea typeface="Roboto Condensed"/>
          <a:cs typeface="Roboto Condensed"/>
          <a:sym typeface="Roboto Condensed"/>
        </a:defRPr>
      </a:lvl5pPr>
      <a:lvl6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4800" u="none">
          <a:ln>
            <a:noFill/>
          </a:ln>
          <a:solidFill>
            <a:srgbClr val="FFFFFF"/>
          </a:solidFill>
          <a:uFillTx/>
          <a:latin typeface="Roboto Condensed"/>
          <a:ea typeface="Roboto Condensed"/>
          <a:cs typeface="Roboto Condensed"/>
          <a:sym typeface="Roboto Condensed"/>
        </a:defRPr>
      </a:lvl6pPr>
      <a:lvl7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4800" u="none">
          <a:ln>
            <a:noFill/>
          </a:ln>
          <a:solidFill>
            <a:srgbClr val="FFFFFF"/>
          </a:solidFill>
          <a:uFillTx/>
          <a:latin typeface="Roboto Condensed"/>
          <a:ea typeface="Roboto Condensed"/>
          <a:cs typeface="Roboto Condensed"/>
          <a:sym typeface="Roboto Condensed"/>
        </a:defRPr>
      </a:lvl7pPr>
      <a:lvl8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4800" u="none">
          <a:ln>
            <a:noFill/>
          </a:ln>
          <a:solidFill>
            <a:srgbClr val="FFFFFF"/>
          </a:solidFill>
          <a:uFillTx/>
          <a:latin typeface="Roboto Condensed"/>
          <a:ea typeface="Roboto Condensed"/>
          <a:cs typeface="Roboto Condensed"/>
          <a:sym typeface="Roboto Condensed"/>
        </a:defRPr>
      </a:lvl8pPr>
      <a:lvl9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4800" u="none">
          <a:ln>
            <a:noFill/>
          </a:ln>
          <a:solidFill>
            <a:srgbClr val="FFFFFF"/>
          </a:solidFill>
          <a:uFillTx/>
          <a:latin typeface="Roboto Condensed"/>
          <a:ea typeface="Roboto Condensed"/>
          <a:cs typeface="Roboto Condensed"/>
          <a:sym typeface="Roboto Condensed"/>
        </a:defRPr>
      </a:lvl9pPr>
    </p:titleStyle>
    <p:bodyStyle>
      <a:lvl1pPr marL="457200" marR="0" indent="-381000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>
          <a:schemeClr val="accent4"/>
        </a:buClr>
        <a:buSzPts val="2400"/>
        <a:buFont typeface="Helvetica"/>
        <a:buChar char="▰"/>
        <a:tabLst/>
        <a:defRPr b="0" baseline="0" cap="none" i="0" spc="0" strike="noStrike" sz="2400" u="none">
          <a:ln>
            <a:noFill/>
          </a:ln>
          <a:solidFill>
            <a:schemeClr val="accent2"/>
          </a:solidFill>
          <a:uFillTx/>
          <a:latin typeface="Roboto Condensed Light"/>
          <a:ea typeface="Roboto Condensed Light"/>
          <a:cs typeface="Roboto Condensed Light"/>
          <a:sym typeface="Roboto Condensed Light"/>
        </a:defRPr>
      </a:lvl1pPr>
      <a:lvl2pPr marL="914400" marR="0" indent="-381000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>
          <a:schemeClr val="accent4"/>
        </a:buClr>
        <a:buSzPts val="2400"/>
        <a:buFont typeface="Helvetica"/>
        <a:buChar char="▻"/>
        <a:tabLst/>
        <a:defRPr b="0" baseline="0" cap="none" i="0" spc="0" strike="noStrike" sz="2400" u="none">
          <a:ln>
            <a:noFill/>
          </a:ln>
          <a:solidFill>
            <a:schemeClr val="accent2"/>
          </a:solidFill>
          <a:uFillTx/>
          <a:latin typeface="Roboto Condensed Light"/>
          <a:ea typeface="Roboto Condensed Light"/>
          <a:cs typeface="Roboto Condensed Light"/>
          <a:sym typeface="Roboto Condensed Light"/>
        </a:defRPr>
      </a:lvl2pPr>
      <a:lvl3pPr marL="1371600" marR="0" indent="-381000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>
          <a:schemeClr val="accent4"/>
        </a:buClr>
        <a:buSzPts val="2400"/>
        <a:buFont typeface="Helvetica"/>
        <a:buChar char="▻"/>
        <a:tabLst/>
        <a:defRPr b="0" baseline="0" cap="none" i="0" spc="0" strike="noStrike" sz="2400" u="none">
          <a:ln>
            <a:noFill/>
          </a:ln>
          <a:solidFill>
            <a:schemeClr val="accent2"/>
          </a:solidFill>
          <a:uFillTx/>
          <a:latin typeface="Roboto Condensed Light"/>
          <a:ea typeface="Roboto Condensed Light"/>
          <a:cs typeface="Roboto Condensed Light"/>
          <a:sym typeface="Roboto Condensed Light"/>
        </a:defRPr>
      </a:lvl3pPr>
      <a:lvl4pPr marL="1828800" marR="0" indent="-381000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>
          <a:schemeClr val="accent4"/>
        </a:buClr>
        <a:buSzPts val="2400"/>
        <a:buFont typeface="Helvetica"/>
        <a:buChar char="▻"/>
        <a:tabLst/>
        <a:defRPr b="0" baseline="0" cap="none" i="0" spc="0" strike="noStrike" sz="2400" u="none">
          <a:ln>
            <a:noFill/>
          </a:ln>
          <a:solidFill>
            <a:schemeClr val="accent2"/>
          </a:solidFill>
          <a:uFillTx/>
          <a:latin typeface="Roboto Condensed Light"/>
          <a:ea typeface="Roboto Condensed Light"/>
          <a:cs typeface="Roboto Condensed Light"/>
          <a:sym typeface="Roboto Condensed Light"/>
        </a:defRPr>
      </a:lvl4pPr>
      <a:lvl5pPr marL="2286000" marR="0" indent="-381000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>
          <a:schemeClr val="accent4"/>
        </a:buClr>
        <a:buSzPts val="2400"/>
        <a:buFont typeface="Helvetica"/>
        <a:buChar char="▻"/>
        <a:tabLst/>
        <a:defRPr b="0" baseline="0" cap="none" i="0" spc="0" strike="noStrike" sz="2400" u="none">
          <a:ln>
            <a:noFill/>
          </a:ln>
          <a:solidFill>
            <a:schemeClr val="accent2"/>
          </a:solidFill>
          <a:uFillTx/>
          <a:latin typeface="Roboto Condensed Light"/>
          <a:ea typeface="Roboto Condensed Light"/>
          <a:cs typeface="Roboto Condensed Light"/>
          <a:sym typeface="Roboto Condensed Light"/>
        </a:defRPr>
      </a:lvl5pPr>
      <a:lvl6pPr marL="2743200" marR="0" indent="-381000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>
          <a:schemeClr val="accent4"/>
        </a:buClr>
        <a:buSzPts val="2400"/>
        <a:buFont typeface="Helvetica"/>
        <a:buChar char="▻"/>
        <a:tabLst/>
        <a:defRPr b="0" baseline="0" cap="none" i="0" spc="0" strike="noStrike" sz="2400" u="none">
          <a:ln>
            <a:noFill/>
          </a:ln>
          <a:solidFill>
            <a:schemeClr val="accent2"/>
          </a:solidFill>
          <a:uFillTx/>
          <a:latin typeface="Roboto Condensed Light"/>
          <a:ea typeface="Roboto Condensed Light"/>
          <a:cs typeface="Roboto Condensed Light"/>
          <a:sym typeface="Roboto Condensed Light"/>
        </a:defRPr>
      </a:lvl6pPr>
      <a:lvl7pPr marL="3200400" marR="0" indent="-381000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>
          <a:schemeClr val="accent4"/>
        </a:buClr>
        <a:buSzPts val="2400"/>
        <a:buFont typeface="Helvetica"/>
        <a:buChar char="▻"/>
        <a:tabLst/>
        <a:defRPr b="0" baseline="0" cap="none" i="0" spc="0" strike="noStrike" sz="2400" u="none">
          <a:ln>
            <a:noFill/>
          </a:ln>
          <a:solidFill>
            <a:schemeClr val="accent2"/>
          </a:solidFill>
          <a:uFillTx/>
          <a:latin typeface="Roboto Condensed Light"/>
          <a:ea typeface="Roboto Condensed Light"/>
          <a:cs typeface="Roboto Condensed Light"/>
          <a:sym typeface="Roboto Condensed Light"/>
        </a:defRPr>
      </a:lvl7pPr>
      <a:lvl8pPr marL="3657600" marR="0" indent="-381000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>
          <a:schemeClr val="accent4"/>
        </a:buClr>
        <a:buSzPts val="2400"/>
        <a:buFont typeface="Helvetica"/>
        <a:buChar char="▻"/>
        <a:tabLst/>
        <a:defRPr b="0" baseline="0" cap="none" i="0" spc="0" strike="noStrike" sz="2400" u="none">
          <a:ln>
            <a:noFill/>
          </a:ln>
          <a:solidFill>
            <a:schemeClr val="accent2"/>
          </a:solidFill>
          <a:uFillTx/>
          <a:latin typeface="Roboto Condensed Light"/>
          <a:ea typeface="Roboto Condensed Light"/>
          <a:cs typeface="Roboto Condensed Light"/>
          <a:sym typeface="Roboto Condensed Light"/>
        </a:defRPr>
      </a:lvl8pPr>
      <a:lvl9pPr marL="4114800" marR="0" indent="-381000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>
          <a:schemeClr val="accent4"/>
        </a:buClr>
        <a:buSzPts val="2400"/>
        <a:buFont typeface="Helvetica"/>
        <a:buChar char="▻"/>
        <a:tabLst/>
        <a:defRPr b="0" baseline="0" cap="none" i="0" spc="0" strike="noStrike" sz="2400" u="none">
          <a:ln>
            <a:noFill/>
          </a:ln>
          <a:solidFill>
            <a:schemeClr val="accent2"/>
          </a:solidFill>
          <a:uFillTx/>
          <a:latin typeface="Roboto Condensed Light"/>
          <a:ea typeface="Roboto Condensed Light"/>
          <a:cs typeface="Roboto Condensed Light"/>
          <a:sym typeface="Roboto Condensed Light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Roboto Condensed"/>
        </a:defRPr>
      </a:lvl1pPr>
      <a:lvl2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Roboto Condensed"/>
        </a:defRPr>
      </a:lvl2pPr>
      <a:lvl3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Roboto Condensed"/>
        </a:defRPr>
      </a:lvl3pPr>
      <a:lvl4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Roboto Condensed"/>
        </a:defRPr>
      </a:lvl4pPr>
      <a:lvl5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Roboto Condensed"/>
        </a:defRPr>
      </a:lvl5pPr>
      <a:lvl6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Roboto Condensed"/>
        </a:defRPr>
      </a:lvl6pPr>
      <a:lvl7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Roboto Condensed"/>
        </a:defRPr>
      </a:lvl7pPr>
      <a:lvl8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Roboto Condensed"/>
        </a:defRPr>
      </a:lvl8pPr>
      <a:lvl9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Roboto Condensed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1.png"/><Relationship Id="rId4" Type="http://schemas.openxmlformats.org/officeDocument/2006/relationships/image" Target="../media/image2.png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1.png"/><Relationship Id="rId4" Type="http://schemas.openxmlformats.org/officeDocument/2006/relationships/image" Target="../media/image2.png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184;p11"/>
          <p:cNvSpPr/>
          <p:nvPr>
            <p:ph type="title"/>
          </p:nvPr>
        </p:nvSpPr>
        <p:spPr>
          <a:xfrm>
            <a:off x="395536" y="1056037"/>
            <a:ext cx="7272809" cy="3024338"/>
          </a:xfrm>
          <a:prstGeom prst="rect">
            <a:avLst/>
          </a:prstGeom>
        </p:spPr>
        <p:txBody>
          <a:bodyPr/>
          <a:lstStyle/>
          <a:p>
            <a:pPr defTabSz="868680">
              <a:defRPr sz="9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Project acronym: QFORTE</a:t>
            </a:r>
            <a:br/>
            <a:r>
              <a:t>Project title: QFORTE - Enhancement of Quality Assurance in Higher Education System in Moldova (Ref. nr.: 618742</a:t>
            </a:r>
            <a:r>
              <a:rPr cap="all"/>
              <a:t>-EPP-1-2020-1-MD-EPPKA2-CBHE-SP)</a:t>
            </a:r>
            <a:br>
              <a:rPr cap="all"/>
            </a:br>
            <a:br>
              <a:rPr cap="all"/>
            </a:br>
            <a:br>
              <a:rPr cap="all"/>
            </a:br>
            <a:r>
              <a:rPr sz="1500"/>
              <a:t>The title</a:t>
            </a:r>
            <a:r>
              <a:rPr sz="1900"/>
              <a:t>: </a:t>
            </a:r>
            <a:r>
              <a:rPr sz="1900">
                <a:latin typeface="Roboto Condensed"/>
                <a:ea typeface="Roboto Condensed"/>
                <a:cs typeface="Roboto Condensed"/>
                <a:sym typeface="Roboto Condensed"/>
              </a:rPr>
              <a:t>Ammendments to the Code of Education of the Republic of Moldova: implementation stage</a:t>
            </a:r>
            <a:br>
              <a:rPr sz="1900">
                <a:latin typeface="Roboto Condensed"/>
                <a:ea typeface="Roboto Condensed"/>
                <a:cs typeface="Roboto Condensed"/>
                <a:sym typeface="Roboto Condensed"/>
              </a:rPr>
            </a:br>
            <a:br>
              <a:rPr sz="1900">
                <a:latin typeface="Roboto Condensed"/>
                <a:ea typeface="Roboto Condensed"/>
                <a:cs typeface="Roboto Condensed"/>
                <a:sym typeface="Roboto Condensed"/>
              </a:rPr>
            </a:br>
            <a:r>
              <a:rPr sz="1200">
                <a:latin typeface="Roboto Condensed"/>
                <a:ea typeface="Roboto Condensed"/>
                <a:cs typeface="Roboto Condensed"/>
                <a:sym typeface="Roboto Condensed"/>
              </a:rPr>
              <a:t>3rd Consortium Meeting and Country Workshop</a:t>
            </a:r>
            <a:endParaRPr sz="1200"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defTabSz="868680">
              <a:defRPr sz="9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sz="1200">
                <a:latin typeface="Roboto Condensed"/>
                <a:ea typeface="Roboto Condensed"/>
                <a:cs typeface="Roboto Condensed"/>
                <a:sym typeface="Roboto Condensed"/>
              </a:rPr>
              <a:t>March 11th, 2022</a:t>
            </a:r>
          </a:p>
        </p:txBody>
      </p:sp>
      <p:pic>
        <p:nvPicPr>
          <p:cNvPr id="60" name="Picture 6" descr="Picture 6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043608" y="0"/>
            <a:ext cx="2695576" cy="975842"/>
          </a:xfrm>
          <a:prstGeom prst="rect">
            <a:avLst/>
          </a:prstGeom>
          <a:ln w="12700">
            <a:miter lim="400000"/>
          </a:ln>
        </p:spPr>
      </p:pic>
      <p:pic>
        <p:nvPicPr>
          <p:cNvPr id="61" name="Рисунок 4" descr="Рисунок 4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4860032" y="0"/>
            <a:ext cx="2448271" cy="987575"/>
          </a:xfrm>
          <a:prstGeom prst="rect">
            <a:avLst/>
          </a:prstGeom>
          <a:ln w="12700">
            <a:miter lim="400000"/>
          </a:ln>
        </p:spPr>
      </p:pic>
      <p:graphicFrame>
        <p:nvGraphicFramePr>
          <p:cNvPr id="62" name="Table 1"/>
          <p:cNvGraphicFramePr/>
          <p:nvPr/>
        </p:nvGraphicFramePr>
        <p:xfrm>
          <a:off x="2465387" y="3158108"/>
          <a:ext cx="6132515" cy="201291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0" rtl="0">
                <a:tableStyleId>{4C3C2611-4C71-4FC5-86AE-919BDF0F9419}</a:tableStyleId>
              </a:tblPr>
              <a:tblGrid>
                <a:gridCol w="6132512"/>
              </a:tblGrid>
              <a:tr h="20128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defRPr sz="1800"/>
                      </a:pPr>
                      <a:r>
                        <a:rPr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Lilia Parhomenco, MER</a:t>
                      </a:r>
                    </a:p>
                  </a:txBody>
                  <a:tcPr marL="0" marR="0" marT="0" marB="0" anchor="t" anchorCtr="0" horzOverflow="overflow"/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189;p12"/>
          <p:cNvSpPr/>
          <p:nvPr>
            <p:ph type="title"/>
          </p:nvPr>
        </p:nvSpPr>
        <p:spPr>
          <a:xfrm>
            <a:off x="814275" y="555526"/>
            <a:ext cx="5258400" cy="576066"/>
          </a:xfrm>
          <a:prstGeom prst="rect">
            <a:avLst/>
          </a:prstGeom>
        </p:spPr>
        <p:txBody>
          <a:bodyPr/>
          <a:lstStyle>
            <a:lvl1pPr defTabSz="822958">
              <a:defRPr sz="2500"/>
            </a:lvl1pPr>
          </a:lstStyle>
          <a:p>
            <a:pPr/>
            <a:r>
              <a:t>Steps undertaken</a:t>
            </a:r>
          </a:p>
        </p:txBody>
      </p:sp>
      <p:sp>
        <p:nvSpPr>
          <p:cNvPr id="65" name="Google Shape;190;p12"/>
          <p:cNvSpPr/>
          <p:nvPr>
            <p:ph type="body" idx="1"/>
          </p:nvPr>
        </p:nvSpPr>
        <p:spPr>
          <a:xfrm>
            <a:off x="641276" y="1706322"/>
            <a:ext cx="7200801" cy="2987569"/>
          </a:xfrm>
          <a:prstGeom prst="rect">
            <a:avLst/>
          </a:prstGeom>
        </p:spPr>
        <p:txBody>
          <a:bodyPr/>
          <a:lstStyle/>
          <a:p>
            <a:pPr marL="116705" indent="-116705" algn="ctr" defTabSz="886968">
              <a:spcBef>
                <a:spcPts val="900"/>
              </a:spcBef>
              <a:buSzPct val="60000"/>
              <a:buBlip>
                <a:blip r:embed="rId2"/>
              </a:buBlip>
              <a:defRPr b="1" sz="1940"/>
            </a:pPr>
            <a:r>
              <a:t>Methodology on evaluation for authorization/accreditation approved by GD 79/2022</a:t>
            </a:r>
          </a:p>
          <a:p>
            <a:pPr lvl="1" marL="486276" indent="-116706" defTabSz="886968">
              <a:spcBef>
                <a:spcPts val="900"/>
              </a:spcBef>
              <a:buClrTx/>
              <a:buSzPct val="100000"/>
              <a:buFontTx/>
              <a:buChar char="•"/>
              <a:defRPr b="1" sz="1358"/>
            </a:pPr>
            <a:r>
              <a:t>Accreditation of joint programmes</a:t>
            </a:r>
          </a:p>
          <a:p>
            <a:pPr lvl="1" marL="486276" indent="-116706" defTabSz="886968">
              <a:spcBef>
                <a:spcPts val="900"/>
              </a:spcBef>
              <a:buClrTx/>
              <a:buSzPct val="100000"/>
              <a:buFontTx/>
              <a:buChar char="•"/>
              <a:defRPr b="1" sz="1358"/>
            </a:pPr>
            <a:r>
              <a:t>Horizontal/vertical evaluation for accreditation: bachelor+master+continuing training programmes evaluated in groups</a:t>
            </a:r>
          </a:p>
          <a:p>
            <a:pPr lvl="1" marL="486276" indent="-116706" defTabSz="886968">
              <a:spcBef>
                <a:spcPts val="900"/>
              </a:spcBef>
              <a:buClrTx/>
              <a:buSzPct val="100000"/>
              <a:buFontTx/>
              <a:buChar char="•"/>
              <a:defRPr b="1" sz="1358"/>
            </a:pPr>
            <a:r>
              <a:t>Accreditation of doctoral programmes alongside the accreditation of doctoral schools</a:t>
            </a:r>
          </a:p>
          <a:p>
            <a:pPr lvl="1" marL="486276" indent="-116706" defTabSz="886968">
              <a:spcBef>
                <a:spcPts val="900"/>
              </a:spcBef>
              <a:buClrTx/>
              <a:buSzPct val="100000"/>
              <a:buFontTx/>
              <a:buChar char="•"/>
              <a:defRPr b="1" sz="1358"/>
            </a:pPr>
            <a:r>
              <a:t>permission to organize continuing training programmes only by Senate decision in case the institution has an accredited bachelor programme in the same field</a:t>
            </a:r>
          </a:p>
        </p:txBody>
      </p:sp>
      <p:sp>
        <p:nvSpPr>
          <p:cNvPr id="66" name="Google Shape;192;p12"/>
          <p:cNvSpPr/>
          <p:nvPr>
            <p:ph type="sldNum" sz="quarter" idx="4294967295"/>
          </p:nvPr>
        </p:nvSpPr>
        <p:spPr>
          <a:xfrm>
            <a:off x="8825092" y="4613974"/>
            <a:ext cx="280306" cy="360649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grpSp>
        <p:nvGrpSpPr>
          <p:cNvPr id="81" name="Google Shape;194;p12"/>
          <p:cNvGrpSpPr/>
          <p:nvPr/>
        </p:nvGrpSpPr>
        <p:grpSpPr>
          <a:xfrm>
            <a:off x="293701" y="574134"/>
            <a:ext cx="309007" cy="403108"/>
            <a:chOff x="0" y="0"/>
            <a:chExt cx="309006" cy="403107"/>
          </a:xfrm>
        </p:grpSpPr>
        <p:sp>
          <p:nvSpPr>
            <p:cNvPr id="67" name="Google Shape;195;p12"/>
            <p:cNvSpPr/>
            <p:nvPr/>
          </p:nvSpPr>
          <p:spPr>
            <a:xfrm>
              <a:off x="24903" y="52571"/>
              <a:ext cx="284104" cy="3505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0463"/>
                  </a:moveTo>
                  <a:lnTo>
                    <a:pt x="35" y="20634"/>
                  </a:lnTo>
                  <a:lnTo>
                    <a:pt x="69" y="20832"/>
                  </a:lnTo>
                  <a:lnTo>
                    <a:pt x="176" y="21032"/>
                  </a:lnTo>
                  <a:lnTo>
                    <a:pt x="315" y="21230"/>
                  </a:lnTo>
                  <a:lnTo>
                    <a:pt x="420" y="21344"/>
                  </a:lnTo>
                  <a:lnTo>
                    <a:pt x="560" y="21430"/>
                  </a:lnTo>
                  <a:lnTo>
                    <a:pt x="701" y="21486"/>
                  </a:lnTo>
                  <a:lnTo>
                    <a:pt x="877" y="21543"/>
                  </a:lnTo>
                  <a:lnTo>
                    <a:pt x="1087" y="21600"/>
                  </a:lnTo>
                  <a:lnTo>
                    <a:pt x="20935" y="21600"/>
                  </a:lnTo>
                  <a:lnTo>
                    <a:pt x="21040" y="21571"/>
                  </a:lnTo>
                  <a:lnTo>
                    <a:pt x="21216" y="21486"/>
                  </a:lnTo>
                  <a:lnTo>
                    <a:pt x="21355" y="21344"/>
                  </a:lnTo>
                  <a:lnTo>
                    <a:pt x="21460" y="21173"/>
                  </a:lnTo>
                  <a:lnTo>
                    <a:pt x="21531" y="20975"/>
                  </a:lnTo>
                  <a:lnTo>
                    <a:pt x="21565" y="20747"/>
                  </a:lnTo>
                  <a:lnTo>
                    <a:pt x="21600" y="20349"/>
                  </a:lnTo>
                  <a:lnTo>
                    <a:pt x="21600" y="398"/>
                  </a:lnTo>
                  <a:lnTo>
                    <a:pt x="21565" y="256"/>
                  </a:lnTo>
                  <a:lnTo>
                    <a:pt x="21531" y="170"/>
                  </a:lnTo>
                  <a:lnTo>
                    <a:pt x="21460" y="85"/>
                  </a:lnTo>
                  <a:lnTo>
                    <a:pt x="21355" y="57"/>
                  </a:lnTo>
                  <a:lnTo>
                    <a:pt x="21216" y="28"/>
                  </a:lnTo>
                  <a:lnTo>
                    <a:pt x="20830" y="0"/>
                  </a:lnTo>
                </a:path>
              </a:pathLst>
            </a:custGeom>
            <a:noFill/>
            <a:ln w="12175" cap="rnd">
              <a:solidFill>
                <a:schemeClr val="accent5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</a:p>
          </p:txBody>
        </p:sp>
        <p:sp>
          <p:nvSpPr>
            <p:cNvPr id="68" name="Google Shape;196;p12"/>
            <p:cNvSpPr/>
            <p:nvPr/>
          </p:nvSpPr>
          <p:spPr>
            <a:xfrm>
              <a:off x="0" y="19355"/>
              <a:ext cx="285960" cy="3505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0484" y="0"/>
                  </a:moveTo>
                  <a:lnTo>
                    <a:pt x="1114" y="0"/>
                  </a:lnTo>
                  <a:lnTo>
                    <a:pt x="905" y="29"/>
                  </a:lnTo>
                  <a:lnTo>
                    <a:pt x="697" y="86"/>
                  </a:lnTo>
                  <a:lnTo>
                    <a:pt x="488" y="142"/>
                  </a:lnTo>
                  <a:lnTo>
                    <a:pt x="313" y="257"/>
                  </a:lnTo>
                  <a:lnTo>
                    <a:pt x="173" y="398"/>
                  </a:lnTo>
                  <a:lnTo>
                    <a:pt x="104" y="569"/>
                  </a:lnTo>
                  <a:lnTo>
                    <a:pt x="34" y="740"/>
                  </a:lnTo>
                  <a:lnTo>
                    <a:pt x="0" y="910"/>
                  </a:lnTo>
                  <a:lnTo>
                    <a:pt x="0" y="20691"/>
                  </a:lnTo>
                  <a:lnTo>
                    <a:pt x="34" y="20861"/>
                  </a:lnTo>
                  <a:lnTo>
                    <a:pt x="104" y="21032"/>
                  </a:lnTo>
                  <a:lnTo>
                    <a:pt x="173" y="21202"/>
                  </a:lnTo>
                  <a:lnTo>
                    <a:pt x="313" y="21344"/>
                  </a:lnTo>
                  <a:lnTo>
                    <a:pt x="488" y="21458"/>
                  </a:lnTo>
                  <a:lnTo>
                    <a:pt x="905" y="21572"/>
                  </a:lnTo>
                  <a:lnTo>
                    <a:pt x="1114" y="21600"/>
                  </a:lnTo>
                  <a:lnTo>
                    <a:pt x="20484" y="21600"/>
                  </a:lnTo>
                  <a:lnTo>
                    <a:pt x="20693" y="21572"/>
                  </a:lnTo>
                  <a:lnTo>
                    <a:pt x="20903" y="21515"/>
                  </a:lnTo>
                  <a:lnTo>
                    <a:pt x="21112" y="21458"/>
                  </a:lnTo>
                  <a:lnTo>
                    <a:pt x="21285" y="21344"/>
                  </a:lnTo>
                  <a:lnTo>
                    <a:pt x="21425" y="21202"/>
                  </a:lnTo>
                  <a:lnTo>
                    <a:pt x="21496" y="21032"/>
                  </a:lnTo>
                  <a:lnTo>
                    <a:pt x="21564" y="20861"/>
                  </a:lnTo>
                  <a:lnTo>
                    <a:pt x="21600" y="20691"/>
                  </a:lnTo>
                  <a:lnTo>
                    <a:pt x="21600" y="910"/>
                  </a:lnTo>
                  <a:lnTo>
                    <a:pt x="21564" y="740"/>
                  </a:lnTo>
                  <a:lnTo>
                    <a:pt x="21496" y="569"/>
                  </a:lnTo>
                  <a:lnTo>
                    <a:pt x="21425" y="398"/>
                  </a:lnTo>
                  <a:lnTo>
                    <a:pt x="21285" y="257"/>
                  </a:lnTo>
                  <a:lnTo>
                    <a:pt x="21112" y="142"/>
                  </a:lnTo>
                  <a:lnTo>
                    <a:pt x="20903" y="86"/>
                  </a:lnTo>
                  <a:lnTo>
                    <a:pt x="20693" y="29"/>
                  </a:lnTo>
                  <a:lnTo>
                    <a:pt x="20484" y="0"/>
                  </a:lnTo>
                </a:path>
              </a:pathLst>
            </a:custGeom>
            <a:noFill/>
            <a:ln w="12175" cap="rnd">
              <a:solidFill>
                <a:schemeClr val="accent5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</a:p>
          </p:txBody>
        </p:sp>
        <p:sp>
          <p:nvSpPr>
            <p:cNvPr id="69" name="Google Shape;197;p12"/>
            <p:cNvSpPr/>
            <p:nvPr/>
          </p:nvSpPr>
          <p:spPr>
            <a:xfrm>
              <a:off x="156349" y="22593"/>
              <a:ext cx="34128" cy="341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lnTo>
                    <a:pt x="12850" y="288"/>
                  </a:lnTo>
                  <a:lnTo>
                    <a:pt x="14887" y="875"/>
                  </a:lnTo>
                  <a:lnTo>
                    <a:pt x="16937" y="1750"/>
                  </a:lnTo>
                  <a:lnTo>
                    <a:pt x="18388" y="3212"/>
                  </a:lnTo>
                  <a:lnTo>
                    <a:pt x="19850" y="4675"/>
                  </a:lnTo>
                  <a:lnTo>
                    <a:pt x="20725" y="6713"/>
                  </a:lnTo>
                  <a:lnTo>
                    <a:pt x="21312" y="8762"/>
                  </a:lnTo>
                  <a:lnTo>
                    <a:pt x="21600" y="10800"/>
                  </a:lnTo>
                  <a:lnTo>
                    <a:pt x="21312" y="12850"/>
                  </a:lnTo>
                  <a:lnTo>
                    <a:pt x="20725" y="14887"/>
                  </a:lnTo>
                  <a:lnTo>
                    <a:pt x="19850" y="16937"/>
                  </a:lnTo>
                  <a:lnTo>
                    <a:pt x="18388" y="18388"/>
                  </a:lnTo>
                  <a:lnTo>
                    <a:pt x="16937" y="19850"/>
                  </a:lnTo>
                  <a:lnTo>
                    <a:pt x="14887" y="20725"/>
                  </a:lnTo>
                  <a:lnTo>
                    <a:pt x="12850" y="21312"/>
                  </a:lnTo>
                  <a:lnTo>
                    <a:pt x="10800" y="21600"/>
                  </a:lnTo>
                  <a:lnTo>
                    <a:pt x="8762" y="21312"/>
                  </a:lnTo>
                  <a:lnTo>
                    <a:pt x="6713" y="20725"/>
                  </a:lnTo>
                  <a:lnTo>
                    <a:pt x="4675" y="19850"/>
                  </a:lnTo>
                  <a:lnTo>
                    <a:pt x="3212" y="18388"/>
                  </a:lnTo>
                  <a:lnTo>
                    <a:pt x="1750" y="16937"/>
                  </a:lnTo>
                  <a:lnTo>
                    <a:pt x="875" y="14887"/>
                  </a:lnTo>
                  <a:lnTo>
                    <a:pt x="288" y="12850"/>
                  </a:lnTo>
                  <a:lnTo>
                    <a:pt x="0" y="10800"/>
                  </a:lnTo>
                  <a:lnTo>
                    <a:pt x="288" y="8762"/>
                  </a:lnTo>
                  <a:lnTo>
                    <a:pt x="875" y="6713"/>
                  </a:lnTo>
                  <a:lnTo>
                    <a:pt x="1750" y="4675"/>
                  </a:lnTo>
                  <a:lnTo>
                    <a:pt x="4675" y="1750"/>
                  </a:lnTo>
                  <a:lnTo>
                    <a:pt x="6713" y="875"/>
                  </a:lnTo>
                  <a:lnTo>
                    <a:pt x="8762" y="288"/>
                  </a:lnTo>
                  <a:lnTo>
                    <a:pt x="10800" y="0"/>
                  </a:lnTo>
                </a:path>
              </a:pathLst>
            </a:custGeom>
            <a:noFill/>
            <a:ln w="12175" cap="rnd">
              <a:solidFill>
                <a:schemeClr val="accent5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</a:p>
          </p:txBody>
        </p:sp>
        <p:sp>
          <p:nvSpPr>
            <p:cNvPr id="70" name="Google Shape;198;p12"/>
            <p:cNvSpPr/>
            <p:nvPr/>
          </p:nvSpPr>
          <p:spPr>
            <a:xfrm>
              <a:off x="93627" y="22593"/>
              <a:ext cx="34128" cy="341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lnTo>
                    <a:pt x="12838" y="288"/>
                  </a:lnTo>
                  <a:lnTo>
                    <a:pt x="14887" y="875"/>
                  </a:lnTo>
                  <a:lnTo>
                    <a:pt x="16925" y="1750"/>
                  </a:lnTo>
                  <a:lnTo>
                    <a:pt x="19850" y="4675"/>
                  </a:lnTo>
                  <a:lnTo>
                    <a:pt x="20725" y="6713"/>
                  </a:lnTo>
                  <a:lnTo>
                    <a:pt x="21312" y="8762"/>
                  </a:lnTo>
                  <a:lnTo>
                    <a:pt x="21600" y="10800"/>
                  </a:lnTo>
                  <a:lnTo>
                    <a:pt x="21312" y="12850"/>
                  </a:lnTo>
                  <a:lnTo>
                    <a:pt x="20725" y="14887"/>
                  </a:lnTo>
                  <a:lnTo>
                    <a:pt x="19850" y="16937"/>
                  </a:lnTo>
                  <a:lnTo>
                    <a:pt x="18388" y="18388"/>
                  </a:lnTo>
                  <a:lnTo>
                    <a:pt x="16925" y="19850"/>
                  </a:lnTo>
                  <a:lnTo>
                    <a:pt x="14887" y="20725"/>
                  </a:lnTo>
                  <a:lnTo>
                    <a:pt x="12838" y="21312"/>
                  </a:lnTo>
                  <a:lnTo>
                    <a:pt x="10800" y="21600"/>
                  </a:lnTo>
                  <a:lnTo>
                    <a:pt x="8750" y="21312"/>
                  </a:lnTo>
                  <a:lnTo>
                    <a:pt x="6713" y="20725"/>
                  </a:lnTo>
                  <a:lnTo>
                    <a:pt x="4663" y="19850"/>
                  </a:lnTo>
                  <a:lnTo>
                    <a:pt x="3212" y="18388"/>
                  </a:lnTo>
                  <a:lnTo>
                    <a:pt x="1750" y="16937"/>
                  </a:lnTo>
                  <a:lnTo>
                    <a:pt x="875" y="14887"/>
                  </a:lnTo>
                  <a:lnTo>
                    <a:pt x="288" y="12850"/>
                  </a:lnTo>
                  <a:lnTo>
                    <a:pt x="0" y="10800"/>
                  </a:lnTo>
                  <a:lnTo>
                    <a:pt x="288" y="8762"/>
                  </a:lnTo>
                  <a:lnTo>
                    <a:pt x="875" y="6713"/>
                  </a:lnTo>
                  <a:lnTo>
                    <a:pt x="1750" y="4675"/>
                  </a:lnTo>
                  <a:lnTo>
                    <a:pt x="3212" y="3212"/>
                  </a:lnTo>
                  <a:lnTo>
                    <a:pt x="4663" y="1750"/>
                  </a:lnTo>
                  <a:lnTo>
                    <a:pt x="6713" y="875"/>
                  </a:lnTo>
                  <a:lnTo>
                    <a:pt x="8750" y="288"/>
                  </a:lnTo>
                  <a:lnTo>
                    <a:pt x="10800" y="0"/>
                  </a:lnTo>
                </a:path>
              </a:pathLst>
            </a:custGeom>
            <a:noFill/>
            <a:ln w="12175" cap="rnd">
              <a:solidFill>
                <a:schemeClr val="accent5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</a:p>
          </p:txBody>
        </p:sp>
        <p:sp>
          <p:nvSpPr>
            <p:cNvPr id="71" name="Google Shape;199;p12"/>
            <p:cNvSpPr/>
            <p:nvPr/>
          </p:nvSpPr>
          <p:spPr>
            <a:xfrm>
              <a:off x="30887" y="22593"/>
              <a:ext cx="34147" cy="341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0800"/>
                  </a:moveTo>
                  <a:lnTo>
                    <a:pt x="300" y="8762"/>
                  </a:lnTo>
                  <a:lnTo>
                    <a:pt x="875" y="6713"/>
                  </a:lnTo>
                  <a:lnTo>
                    <a:pt x="1761" y="4675"/>
                  </a:lnTo>
                  <a:lnTo>
                    <a:pt x="3211" y="3212"/>
                  </a:lnTo>
                  <a:lnTo>
                    <a:pt x="4672" y="1750"/>
                  </a:lnTo>
                  <a:lnTo>
                    <a:pt x="6721" y="875"/>
                  </a:lnTo>
                  <a:lnTo>
                    <a:pt x="8757" y="288"/>
                  </a:lnTo>
                  <a:lnTo>
                    <a:pt x="10806" y="0"/>
                  </a:lnTo>
                  <a:lnTo>
                    <a:pt x="12843" y="288"/>
                  </a:lnTo>
                  <a:lnTo>
                    <a:pt x="14891" y="875"/>
                  </a:lnTo>
                  <a:lnTo>
                    <a:pt x="16928" y="1750"/>
                  </a:lnTo>
                  <a:lnTo>
                    <a:pt x="19851" y="4675"/>
                  </a:lnTo>
                  <a:lnTo>
                    <a:pt x="20725" y="6713"/>
                  </a:lnTo>
                  <a:lnTo>
                    <a:pt x="21300" y="8762"/>
                  </a:lnTo>
                  <a:lnTo>
                    <a:pt x="21600" y="10800"/>
                  </a:lnTo>
                  <a:lnTo>
                    <a:pt x="21300" y="12850"/>
                  </a:lnTo>
                  <a:lnTo>
                    <a:pt x="20725" y="14887"/>
                  </a:lnTo>
                  <a:lnTo>
                    <a:pt x="19851" y="16937"/>
                  </a:lnTo>
                  <a:lnTo>
                    <a:pt x="18389" y="18388"/>
                  </a:lnTo>
                  <a:lnTo>
                    <a:pt x="16928" y="19850"/>
                  </a:lnTo>
                  <a:lnTo>
                    <a:pt x="14891" y="20725"/>
                  </a:lnTo>
                  <a:lnTo>
                    <a:pt x="12843" y="21312"/>
                  </a:lnTo>
                  <a:lnTo>
                    <a:pt x="10806" y="21600"/>
                  </a:lnTo>
                  <a:lnTo>
                    <a:pt x="8757" y="21312"/>
                  </a:lnTo>
                  <a:lnTo>
                    <a:pt x="6721" y="20725"/>
                  </a:lnTo>
                  <a:lnTo>
                    <a:pt x="4672" y="19850"/>
                  </a:lnTo>
                  <a:lnTo>
                    <a:pt x="1761" y="16937"/>
                  </a:lnTo>
                  <a:lnTo>
                    <a:pt x="875" y="14887"/>
                  </a:lnTo>
                  <a:lnTo>
                    <a:pt x="300" y="12850"/>
                  </a:lnTo>
                  <a:lnTo>
                    <a:pt x="0" y="10800"/>
                  </a:lnTo>
                </a:path>
              </a:pathLst>
            </a:custGeom>
            <a:noFill/>
            <a:ln w="12175" cap="rnd">
              <a:solidFill>
                <a:schemeClr val="accent5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</a:p>
          </p:txBody>
        </p:sp>
        <p:sp>
          <p:nvSpPr>
            <p:cNvPr id="72" name="Google Shape;200;p12"/>
            <p:cNvSpPr/>
            <p:nvPr/>
          </p:nvSpPr>
          <p:spPr>
            <a:xfrm flipH="1">
              <a:off x="45185" y="261964"/>
              <a:ext cx="101469" cy="2"/>
            </a:xfrm>
            <a:prstGeom prst="line">
              <a:avLst/>
            </a:prstGeom>
            <a:noFill/>
            <a:ln w="12175" cap="rnd">
              <a:solidFill>
                <a:schemeClr val="accent5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  <p:sp>
          <p:nvSpPr>
            <p:cNvPr id="73" name="Google Shape;201;p12"/>
            <p:cNvSpPr/>
            <p:nvPr/>
          </p:nvSpPr>
          <p:spPr>
            <a:xfrm flipH="1" flipV="1">
              <a:off x="45185" y="219999"/>
              <a:ext cx="193715" cy="2"/>
            </a:xfrm>
            <a:prstGeom prst="line">
              <a:avLst/>
            </a:prstGeom>
            <a:noFill/>
            <a:ln w="12175" cap="rnd">
              <a:solidFill>
                <a:schemeClr val="accent5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  <p:sp>
          <p:nvSpPr>
            <p:cNvPr id="74" name="Google Shape;202;p12"/>
            <p:cNvSpPr/>
            <p:nvPr/>
          </p:nvSpPr>
          <p:spPr>
            <a:xfrm flipH="1" flipV="1">
              <a:off x="45185" y="178487"/>
              <a:ext cx="193715" cy="2"/>
            </a:xfrm>
            <a:prstGeom prst="line">
              <a:avLst/>
            </a:prstGeom>
            <a:noFill/>
            <a:ln w="12175" cap="rnd">
              <a:solidFill>
                <a:schemeClr val="accent5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  <p:sp>
          <p:nvSpPr>
            <p:cNvPr id="75" name="Google Shape;203;p12"/>
            <p:cNvSpPr/>
            <p:nvPr/>
          </p:nvSpPr>
          <p:spPr>
            <a:xfrm flipH="1" flipV="1">
              <a:off x="45185" y="136521"/>
              <a:ext cx="193715" cy="2"/>
            </a:xfrm>
            <a:prstGeom prst="line">
              <a:avLst/>
            </a:prstGeom>
            <a:noFill/>
            <a:ln w="12175" cap="rnd">
              <a:solidFill>
                <a:schemeClr val="accent5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  <p:sp>
          <p:nvSpPr>
            <p:cNvPr id="76" name="Google Shape;204;p12"/>
            <p:cNvSpPr/>
            <p:nvPr/>
          </p:nvSpPr>
          <p:spPr>
            <a:xfrm>
              <a:off x="219070" y="22593"/>
              <a:ext cx="34128" cy="341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21600"/>
                  </a:moveTo>
                  <a:lnTo>
                    <a:pt x="8762" y="21312"/>
                  </a:lnTo>
                  <a:lnTo>
                    <a:pt x="6713" y="20725"/>
                  </a:lnTo>
                  <a:lnTo>
                    <a:pt x="4675" y="19850"/>
                  </a:lnTo>
                  <a:lnTo>
                    <a:pt x="3212" y="18388"/>
                  </a:lnTo>
                  <a:lnTo>
                    <a:pt x="1750" y="16937"/>
                  </a:lnTo>
                  <a:lnTo>
                    <a:pt x="875" y="14887"/>
                  </a:lnTo>
                  <a:lnTo>
                    <a:pt x="300" y="12850"/>
                  </a:lnTo>
                  <a:lnTo>
                    <a:pt x="0" y="10800"/>
                  </a:lnTo>
                  <a:lnTo>
                    <a:pt x="300" y="8762"/>
                  </a:lnTo>
                  <a:lnTo>
                    <a:pt x="875" y="6713"/>
                  </a:lnTo>
                  <a:lnTo>
                    <a:pt x="1750" y="4675"/>
                  </a:lnTo>
                  <a:lnTo>
                    <a:pt x="4675" y="1750"/>
                  </a:lnTo>
                  <a:lnTo>
                    <a:pt x="6713" y="875"/>
                  </a:lnTo>
                  <a:lnTo>
                    <a:pt x="8762" y="288"/>
                  </a:lnTo>
                  <a:lnTo>
                    <a:pt x="10800" y="0"/>
                  </a:lnTo>
                  <a:lnTo>
                    <a:pt x="12850" y="288"/>
                  </a:lnTo>
                  <a:lnTo>
                    <a:pt x="14887" y="875"/>
                  </a:lnTo>
                  <a:lnTo>
                    <a:pt x="16937" y="1750"/>
                  </a:lnTo>
                  <a:lnTo>
                    <a:pt x="18400" y="3212"/>
                  </a:lnTo>
                  <a:lnTo>
                    <a:pt x="19850" y="4675"/>
                  </a:lnTo>
                  <a:lnTo>
                    <a:pt x="20725" y="6713"/>
                  </a:lnTo>
                  <a:lnTo>
                    <a:pt x="21312" y="8762"/>
                  </a:lnTo>
                  <a:lnTo>
                    <a:pt x="21600" y="10800"/>
                  </a:lnTo>
                  <a:lnTo>
                    <a:pt x="21312" y="12850"/>
                  </a:lnTo>
                  <a:lnTo>
                    <a:pt x="20725" y="14887"/>
                  </a:lnTo>
                  <a:lnTo>
                    <a:pt x="19850" y="16937"/>
                  </a:lnTo>
                  <a:lnTo>
                    <a:pt x="16937" y="19850"/>
                  </a:lnTo>
                  <a:lnTo>
                    <a:pt x="14887" y="20725"/>
                  </a:lnTo>
                  <a:lnTo>
                    <a:pt x="12850" y="21312"/>
                  </a:lnTo>
                  <a:lnTo>
                    <a:pt x="10800" y="21600"/>
                  </a:lnTo>
                </a:path>
              </a:pathLst>
            </a:custGeom>
            <a:noFill/>
            <a:ln w="12175" cap="rnd">
              <a:solidFill>
                <a:schemeClr val="accent5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</a:p>
          </p:txBody>
        </p:sp>
        <p:sp>
          <p:nvSpPr>
            <p:cNvPr id="77" name="Google Shape;205;p12"/>
            <p:cNvSpPr/>
            <p:nvPr/>
          </p:nvSpPr>
          <p:spPr>
            <a:xfrm flipH="1">
              <a:off x="48878" y="0"/>
              <a:ext cx="2" cy="38730"/>
            </a:xfrm>
            <a:prstGeom prst="line">
              <a:avLst/>
            </a:prstGeom>
            <a:noFill/>
            <a:ln w="12175" cap="rnd">
              <a:solidFill>
                <a:schemeClr val="accent5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  <p:sp>
          <p:nvSpPr>
            <p:cNvPr id="78" name="Google Shape;206;p12"/>
            <p:cNvSpPr/>
            <p:nvPr/>
          </p:nvSpPr>
          <p:spPr>
            <a:xfrm>
              <a:off x="111618" y="0"/>
              <a:ext cx="2" cy="38730"/>
            </a:xfrm>
            <a:prstGeom prst="line">
              <a:avLst/>
            </a:prstGeom>
            <a:noFill/>
            <a:ln w="12175" cap="rnd">
              <a:solidFill>
                <a:schemeClr val="accent5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  <p:sp>
          <p:nvSpPr>
            <p:cNvPr id="79" name="Google Shape;207;p12"/>
            <p:cNvSpPr/>
            <p:nvPr/>
          </p:nvSpPr>
          <p:spPr>
            <a:xfrm>
              <a:off x="174340" y="0"/>
              <a:ext cx="2" cy="38730"/>
            </a:xfrm>
            <a:prstGeom prst="line">
              <a:avLst/>
            </a:prstGeom>
            <a:noFill/>
            <a:ln w="12175" cap="rnd">
              <a:solidFill>
                <a:schemeClr val="accent5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  <p:sp>
          <p:nvSpPr>
            <p:cNvPr id="80" name="Google Shape;208;p12"/>
            <p:cNvSpPr/>
            <p:nvPr/>
          </p:nvSpPr>
          <p:spPr>
            <a:xfrm>
              <a:off x="237061" y="0"/>
              <a:ext cx="2" cy="38730"/>
            </a:xfrm>
            <a:prstGeom prst="line">
              <a:avLst/>
            </a:prstGeom>
            <a:noFill/>
            <a:ln w="12175" cap="rnd">
              <a:solidFill>
                <a:schemeClr val="accent5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</p:grpSp>
      <p:pic>
        <p:nvPicPr>
          <p:cNvPr id="82" name="Picture 6" descr="Picture 6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4283967" y="555526"/>
            <a:ext cx="1656185" cy="479459"/>
          </a:xfrm>
          <a:prstGeom prst="rect">
            <a:avLst/>
          </a:prstGeom>
          <a:ln w="12700">
            <a:miter lim="400000"/>
          </a:ln>
        </p:spPr>
      </p:pic>
      <p:pic>
        <p:nvPicPr>
          <p:cNvPr id="83" name="Рисунок 24" descr="Рисунок 24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7092280" y="123478"/>
            <a:ext cx="1872210" cy="1224138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advClick="1" p14:dur="1000">
        <p:fade thruBlk="1"/>
      </p:transition>
    </mc:Choice>
    <mc:Fallback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189;p12"/>
          <p:cNvSpPr/>
          <p:nvPr>
            <p:ph type="title"/>
          </p:nvPr>
        </p:nvSpPr>
        <p:spPr>
          <a:xfrm>
            <a:off x="550303" y="555526"/>
            <a:ext cx="5522372" cy="576066"/>
          </a:xfrm>
          <a:prstGeom prst="rect">
            <a:avLst/>
          </a:prstGeom>
        </p:spPr>
        <p:txBody>
          <a:bodyPr/>
          <a:lstStyle>
            <a:lvl1pPr defTabSz="822958">
              <a:defRPr sz="2200"/>
            </a:lvl1pPr>
          </a:lstStyle>
          <a:p>
            <a:pPr/>
            <a:r>
              <a:t>Proposals for the Code of Education</a:t>
            </a:r>
          </a:p>
        </p:txBody>
      </p:sp>
      <p:sp>
        <p:nvSpPr>
          <p:cNvPr id="86" name="Google Shape;190;p12"/>
          <p:cNvSpPr/>
          <p:nvPr>
            <p:ph type="body" idx="1"/>
          </p:nvPr>
        </p:nvSpPr>
        <p:spPr>
          <a:xfrm>
            <a:off x="615876" y="1604722"/>
            <a:ext cx="7200801" cy="2987569"/>
          </a:xfrm>
          <a:prstGeom prst="rect">
            <a:avLst/>
          </a:prstGeom>
        </p:spPr>
        <p:txBody>
          <a:bodyPr/>
          <a:lstStyle/>
          <a:p>
            <a:pPr marL="120315" indent="-120315">
              <a:spcBef>
                <a:spcPts val="1000"/>
              </a:spcBef>
              <a:buSzPct val="60000"/>
              <a:buBlip>
                <a:blip r:embed="rId2"/>
              </a:buBlip>
              <a:defRPr b="1" sz="1600"/>
            </a:pPr>
            <a:r>
              <a:t> separate proceedings for the evaluation of master programmes</a:t>
            </a:r>
          </a:p>
          <a:p>
            <a:pPr marL="120315" indent="-120315">
              <a:spcBef>
                <a:spcPts val="1000"/>
              </a:spcBef>
              <a:buSzPct val="60000"/>
              <a:buBlip>
                <a:blip r:embed="rId2"/>
              </a:buBlip>
              <a:defRPr b="1" sz="1600"/>
            </a:pPr>
            <a:r>
              <a:t> separate proceddings for the evaluation of doctoral programmes</a:t>
            </a:r>
          </a:p>
          <a:p>
            <a:pPr marL="120315" indent="-120315">
              <a:spcBef>
                <a:spcPts val="1000"/>
              </a:spcBef>
              <a:buSzPct val="60000"/>
              <a:buBlip>
                <a:blip r:embed="rId2"/>
              </a:buBlip>
              <a:defRPr b="1" sz="1600"/>
            </a:pPr>
            <a:r>
              <a:t> provisions on the rights of the institution after it has been institutionally accredited</a:t>
            </a:r>
          </a:p>
          <a:p>
            <a:pPr marL="120315" indent="-120315">
              <a:spcBef>
                <a:spcPts val="1000"/>
              </a:spcBef>
              <a:buSzPct val="60000"/>
              <a:buBlip>
                <a:blip r:embed="rId2"/>
              </a:buBlip>
              <a:defRPr b="1" sz="1600"/>
            </a:pPr>
            <a:r>
              <a:t>prolongation of accreditation validity for up to 7 years in the case of reaccreditation</a:t>
            </a:r>
          </a:p>
        </p:txBody>
      </p:sp>
      <p:sp>
        <p:nvSpPr>
          <p:cNvPr id="87" name="Google Shape;192;p12"/>
          <p:cNvSpPr/>
          <p:nvPr>
            <p:ph type="sldNum" sz="quarter" idx="4294967295"/>
          </p:nvPr>
        </p:nvSpPr>
        <p:spPr>
          <a:xfrm>
            <a:off x="8825092" y="4613974"/>
            <a:ext cx="280306" cy="360649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grpSp>
        <p:nvGrpSpPr>
          <p:cNvPr id="102" name="Google Shape;194;p12"/>
          <p:cNvGrpSpPr/>
          <p:nvPr/>
        </p:nvGrpSpPr>
        <p:grpSpPr>
          <a:xfrm>
            <a:off x="293701" y="574134"/>
            <a:ext cx="309007" cy="403108"/>
            <a:chOff x="0" y="0"/>
            <a:chExt cx="309006" cy="403107"/>
          </a:xfrm>
        </p:grpSpPr>
        <p:sp>
          <p:nvSpPr>
            <p:cNvPr id="88" name="Google Shape;195;p12"/>
            <p:cNvSpPr/>
            <p:nvPr/>
          </p:nvSpPr>
          <p:spPr>
            <a:xfrm>
              <a:off x="24903" y="52571"/>
              <a:ext cx="284104" cy="3505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0463"/>
                  </a:moveTo>
                  <a:lnTo>
                    <a:pt x="35" y="20634"/>
                  </a:lnTo>
                  <a:lnTo>
                    <a:pt x="69" y="20832"/>
                  </a:lnTo>
                  <a:lnTo>
                    <a:pt x="176" y="21032"/>
                  </a:lnTo>
                  <a:lnTo>
                    <a:pt x="315" y="21230"/>
                  </a:lnTo>
                  <a:lnTo>
                    <a:pt x="420" y="21344"/>
                  </a:lnTo>
                  <a:lnTo>
                    <a:pt x="560" y="21430"/>
                  </a:lnTo>
                  <a:lnTo>
                    <a:pt x="701" y="21486"/>
                  </a:lnTo>
                  <a:lnTo>
                    <a:pt x="877" y="21543"/>
                  </a:lnTo>
                  <a:lnTo>
                    <a:pt x="1087" y="21600"/>
                  </a:lnTo>
                  <a:lnTo>
                    <a:pt x="20935" y="21600"/>
                  </a:lnTo>
                  <a:lnTo>
                    <a:pt x="21040" y="21571"/>
                  </a:lnTo>
                  <a:lnTo>
                    <a:pt x="21216" y="21486"/>
                  </a:lnTo>
                  <a:lnTo>
                    <a:pt x="21355" y="21344"/>
                  </a:lnTo>
                  <a:lnTo>
                    <a:pt x="21460" y="21173"/>
                  </a:lnTo>
                  <a:lnTo>
                    <a:pt x="21531" y="20975"/>
                  </a:lnTo>
                  <a:lnTo>
                    <a:pt x="21565" y="20747"/>
                  </a:lnTo>
                  <a:lnTo>
                    <a:pt x="21600" y="20349"/>
                  </a:lnTo>
                  <a:lnTo>
                    <a:pt x="21600" y="398"/>
                  </a:lnTo>
                  <a:lnTo>
                    <a:pt x="21565" y="256"/>
                  </a:lnTo>
                  <a:lnTo>
                    <a:pt x="21531" y="170"/>
                  </a:lnTo>
                  <a:lnTo>
                    <a:pt x="21460" y="85"/>
                  </a:lnTo>
                  <a:lnTo>
                    <a:pt x="21355" y="57"/>
                  </a:lnTo>
                  <a:lnTo>
                    <a:pt x="21216" y="28"/>
                  </a:lnTo>
                  <a:lnTo>
                    <a:pt x="20830" y="0"/>
                  </a:lnTo>
                </a:path>
              </a:pathLst>
            </a:custGeom>
            <a:noFill/>
            <a:ln w="12175" cap="rnd">
              <a:solidFill>
                <a:schemeClr val="accent5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</a:p>
          </p:txBody>
        </p:sp>
        <p:sp>
          <p:nvSpPr>
            <p:cNvPr id="89" name="Google Shape;196;p12"/>
            <p:cNvSpPr/>
            <p:nvPr/>
          </p:nvSpPr>
          <p:spPr>
            <a:xfrm>
              <a:off x="0" y="19355"/>
              <a:ext cx="285960" cy="3505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0484" y="0"/>
                  </a:moveTo>
                  <a:lnTo>
                    <a:pt x="1114" y="0"/>
                  </a:lnTo>
                  <a:lnTo>
                    <a:pt x="905" y="29"/>
                  </a:lnTo>
                  <a:lnTo>
                    <a:pt x="697" y="86"/>
                  </a:lnTo>
                  <a:lnTo>
                    <a:pt x="488" y="142"/>
                  </a:lnTo>
                  <a:lnTo>
                    <a:pt x="313" y="257"/>
                  </a:lnTo>
                  <a:lnTo>
                    <a:pt x="173" y="398"/>
                  </a:lnTo>
                  <a:lnTo>
                    <a:pt x="104" y="569"/>
                  </a:lnTo>
                  <a:lnTo>
                    <a:pt x="34" y="740"/>
                  </a:lnTo>
                  <a:lnTo>
                    <a:pt x="0" y="910"/>
                  </a:lnTo>
                  <a:lnTo>
                    <a:pt x="0" y="20691"/>
                  </a:lnTo>
                  <a:lnTo>
                    <a:pt x="34" y="20861"/>
                  </a:lnTo>
                  <a:lnTo>
                    <a:pt x="104" y="21032"/>
                  </a:lnTo>
                  <a:lnTo>
                    <a:pt x="173" y="21202"/>
                  </a:lnTo>
                  <a:lnTo>
                    <a:pt x="313" y="21344"/>
                  </a:lnTo>
                  <a:lnTo>
                    <a:pt x="488" y="21458"/>
                  </a:lnTo>
                  <a:lnTo>
                    <a:pt x="905" y="21572"/>
                  </a:lnTo>
                  <a:lnTo>
                    <a:pt x="1114" y="21600"/>
                  </a:lnTo>
                  <a:lnTo>
                    <a:pt x="20484" y="21600"/>
                  </a:lnTo>
                  <a:lnTo>
                    <a:pt x="20693" y="21572"/>
                  </a:lnTo>
                  <a:lnTo>
                    <a:pt x="20903" y="21515"/>
                  </a:lnTo>
                  <a:lnTo>
                    <a:pt x="21112" y="21458"/>
                  </a:lnTo>
                  <a:lnTo>
                    <a:pt x="21285" y="21344"/>
                  </a:lnTo>
                  <a:lnTo>
                    <a:pt x="21425" y="21202"/>
                  </a:lnTo>
                  <a:lnTo>
                    <a:pt x="21496" y="21032"/>
                  </a:lnTo>
                  <a:lnTo>
                    <a:pt x="21564" y="20861"/>
                  </a:lnTo>
                  <a:lnTo>
                    <a:pt x="21600" y="20691"/>
                  </a:lnTo>
                  <a:lnTo>
                    <a:pt x="21600" y="910"/>
                  </a:lnTo>
                  <a:lnTo>
                    <a:pt x="21564" y="740"/>
                  </a:lnTo>
                  <a:lnTo>
                    <a:pt x="21496" y="569"/>
                  </a:lnTo>
                  <a:lnTo>
                    <a:pt x="21425" y="398"/>
                  </a:lnTo>
                  <a:lnTo>
                    <a:pt x="21285" y="257"/>
                  </a:lnTo>
                  <a:lnTo>
                    <a:pt x="21112" y="142"/>
                  </a:lnTo>
                  <a:lnTo>
                    <a:pt x="20903" y="86"/>
                  </a:lnTo>
                  <a:lnTo>
                    <a:pt x="20693" y="29"/>
                  </a:lnTo>
                  <a:lnTo>
                    <a:pt x="20484" y="0"/>
                  </a:lnTo>
                </a:path>
              </a:pathLst>
            </a:custGeom>
            <a:noFill/>
            <a:ln w="12175" cap="rnd">
              <a:solidFill>
                <a:schemeClr val="accent5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</a:p>
          </p:txBody>
        </p:sp>
        <p:sp>
          <p:nvSpPr>
            <p:cNvPr id="90" name="Google Shape;197;p12"/>
            <p:cNvSpPr/>
            <p:nvPr/>
          </p:nvSpPr>
          <p:spPr>
            <a:xfrm>
              <a:off x="156349" y="22593"/>
              <a:ext cx="34128" cy="341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lnTo>
                    <a:pt x="12850" y="288"/>
                  </a:lnTo>
                  <a:lnTo>
                    <a:pt x="14887" y="875"/>
                  </a:lnTo>
                  <a:lnTo>
                    <a:pt x="16937" y="1750"/>
                  </a:lnTo>
                  <a:lnTo>
                    <a:pt x="18388" y="3212"/>
                  </a:lnTo>
                  <a:lnTo>
                    <a:pt x="19850" y="4675"/>
                  </a:lnTo>
                  <a:lnTo>
                    <a:pt x="20725" y="6713"/>
                  </a:lnTo>
                  <a:lnTo>
                    <a:pt x="21312" y="8762"/>
                  </a:lnTo>
                  <a:lnTo>
                    <a:pt x="21600" y="10800"/>
                  </a:lnTo>
                  <a:lnTo>
                    <a:pt x="21312" y="12850"/>
                  </a:lnTo>
                  <a:lnTo>
                    <a:pt x="20725" y="14887"/>
                  </a:lnTo>
                  <a:lnTo>
                    <a:pt x="19850" y="16937"/>
                  </a:lnTo>
                  <a:lnTo>
                    <a:pt x="18388" y="18388"/>
                  </a:lnTo>
                  <a:lnTo>
                    <a:pt x="16937" y="19850"/>
                  </a:lnTo>
                  <a:lnTo>
                    <a:pt x="14887" y="20725"/>
                  </a:lnTo>
                  <a:lnTo>
                    <a:pt x="12850" y="21312"/>
                  </a:lnTo>
                  <a:lnTo>
                    <a:pt x="10800" y="21600"/>
                  </a:lnTo>
                  <a:lnTo>
                    <a:pt x="8762" y="21312"/>
                  </a:lnTo>
                  <a:lnTo>
                    <a:pt x="6713" y="20725"/>
                  </a:lnTo>
                  <a:lnTo>
                    <a:pt x="4675" y="19850"/>
                  </a:lnTo>
                  <a:lnTo>
                    <a:pt x="3212" y="18388"/>
                  </a:lnTo>
                  <a:lnTo>
                    <a:pt x="1750" y="16937"/>
                  </a:lnTo>
                  <a:lnTo>
                    <a:pt x="875" y="14887"/>
                  </a:lnTo>
                  <a:lnTo>
                    <a:pt x="288" y="12850"/>
                  </a:lnTo>
                  <a:lnTo>
                    <a:pt x="0" y="10800"/>
                  </a:lnTo>
                  <a:lnTo>
                    <a:pt x="288" y="8762"/>
                  </a:lnTo>
                  <a:lnTo>
                    <a:pt x="875" y="6713"/>
                  </a:lnTo>
                  <a:lnTo>
                    <a:pt x="1750" y="4675"/>
                  </a:lnTo>
                  <a:lnTo>
                    <a:pt x="4675" y="1750"/>
                  </a:lnTo>
                  <a:lnTo>
                    <a:pt x="6713" y="875"/>
                  </a:lnTo>
                  <a:lnTo>
                    <a:pt x="8762" y="288"/>
                  </a:lnTo>
                  <a:lnTo>
                    <a:pt x="10800" y="0"/>
                  </a:lnTo>
                </a:path>
              </a:pathLst>
            </a:custGeom>
            <a:noFill/>
            <a:ln w="12175" cap="rnd">
              <a:solidFill>
                <a:schemeClr val="accent5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</a:p>
          </p:txBody>
        </p:sp>
        <p:sp>
          <p:nvSpPr>
            <p:cNvPr id="91" name="Google Shape;198;p12"/>
            <p:cNvSpPr/>
            <p:nvPr/>
          </p:nvSpPr>
          <p:spPr>
            <a:xfrm>
              <a:off x="93627" y="22593"/>
              <a:ext cx="34128" cy="341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lnTo>
                    <a:pt x="12838" y="288"/>
                  </a:lnTo>
                  <a:lnTo>
                    <a:pt x="14887" y="875"/>
                  </a:lnTo>
                  <a:lnTo>
                    <a:pt x="16925" y="1750"/>
                  </a:lnTo>
                  <a:lnTo>
                    <a:pt x="19850" y="4675"/>
                  </a:lnTo>
                  <a:lnTo>
                    <a:pt x="20725" y="6713"/>
                  </a:lnTo>
                  <a:lnTo>
                    <a:pt x="21312" y="8762"/>
                  </a:lnTo>
                  <a:lnTo>
                    <a:pt x="21600" y="10800"/>
                  </a:lnTo>
                  <a:lnTo>
                    <a:pt x="21312" y="12850"/>
                  </a:lnTo>
                  <a:lnTo>
                    <a:pt x="20725" y="14887"/>
                  </a:lnTo>
                  <a:lnTo>
                    <a:pt x="19850" y="16937"/>
                  </a:lnTo>
                  <a:lnTo>
                    <a:pt x="18388" y="18388"/>
                  </a:lnTo>
                  <a:lnTo>
                    <a:pt x="16925" y="19850"/>
                  </a:lnTo>
                  <a:lnTo>
                    <a:pt x="14887" y="20725"/>
                  </a:lnTo>
                  <a:lnTo>
                    <a:pt x="12838" y="21312"/>
                  </a:lnTo>
                  <a:lnTo>
                    <a:pt x="10800" y="21600"/>
                  </a:lnTo>
                  <a:lnTo>
                    <a:pt x="8750" y="21312"/>
                  </a:lnTo>
                  <a:lnTo>
                    <a:pt x="6713" y="20725"/>
                  </a:lnTo>
                  <a:lnTo>
                    <a:pt x="4663" y="19850"/>
                  </a:lnTo>
                  <a:lnTo>
                    <a:pt x="3212" y="18388"/>
                  </a:lnTo>
                  <a:lnTo>
                    <a:pt x="1750" y="16937"/>
                  </a:lnTo>
                  <a:lnTo>
                    <a:pt x="875" y="14887"/>
                  </a:lnTo>
                  <a:lnTo>
                    <a:pt x="288" y="12850"/>
                  </a:lnTo>
                  <a:lnTo>
                    <a:pt x="0" y="10800"/>
                  </a:lnTo>
                  <a:lnTo>
                    <a:pt x="288" y="8762"/>
                  </a:lnTo>
                  <a:lnTo>
                    <a:pt x="875" y="6713"/>
                  </a:lnTo>
                  <a:lnTo>
                    <a:pt x="1750" y="4675"/>
                  </a:lnTo>
                  <a:lnTo>
                    <a:pt x="3212" y="3212"/>
                  </a:lnTo>
                  <a:lnTo>
                    <a:pt x="4663" y="1750"/>
                  </a:lnTo>
                  <a:lnTo>
                    <a:pt x="6713" y="875"/>
                  </a:lnTo>
                  <a:lnTo>
                    <a:pt x="8750" y="288"/>
                  </a:lnTo>
                  <a:lnTo>
                    <a:pt x="10800" y="0"/>
                  </a:lnTo>
                </a:path>
              </a:pathLst>
            </a:custGeom>
            <a:noFill/>
            <a:ln w="12175" cap="rnd">
              <a:solidFill>
                <a:schemeClr val="accent5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</a:p>
          </p:txBody>
        </p:sp>
        <p:sp>
          <p:nvSpPr>
            <p:cNvPr id="92" name="Google Shape;199;p12"/>
            <p:cNvSpPr/>
            <p:nvPr/>
          </p:nvSpPr>
          <p:spPr>
            <a:xfrm>
              <a:off x="30887" y="22593"/>
              <a:ext cx="34147" cy="341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0800"/>
                  </a:moveTo>
                  <a:lnTo>
                    <a:pt x="300" y="8762"/>
                  </a:lnTo>
                  <a:lnTo>
                    <a:pt x="875" y="6713"/>
                  </a:lnTo>
                  <a:lnTo>
                    <a:pt x="1761" y="4675"/>
                  </a:lnTo>
                  <a:lnTo>
                    <a:pt x="3211" y="3212"/>
                  </a:lnTo>
                  <a:lnTo>
                    <a:pt x="4672" y="1750"/>
                  </a:lnTo>
                  <a:lnTo>
                    <a:pt x="6721" y="875"/>
                  </a:lnTo>
                  <a:lnTo>
                    <a:pt x="8757" y="288"/>
                  </a:lnTo>
                  <a:lnTo>
                    <a:pt x="10806" y="0"/>
                  </a:lnTo>
                  <a:lnTo>
                    <a:pt x="12843" y="288"/>
                  </a:lnTo>
                  <a:lnTo>
                    <a:pt x="14891" y="875"/>
                  </a:lnTo>
                  <a:lnTo>
                    <a:pt x="16928" y="1750"/>
                  </a:lnTo>
                  <a:lnTo>
                    <a:pt x="19851" y="4675"/>
                  </a:lnTo>
                  <a:lnTo>
                    <a:pt x="20725" y="6713"/>
                  </a:lnTo>
                  <a:lnTo>
                    <a:pt x="21300" y="8762"/>
                  </a:lnTo>
                  <a:lnTo>
                    <a:pt x="21600" y="10800"/>
                  </a:lnTo>
                  <a:lnTo>
                    <a:pt x="21300" y="12850"/>
                  </a:lnTo>
                  <a:lnTo>
                    <a:pt x="20725" y="14887"/>
                  </a:lnTo>
                  <a:lnTo>
                    <a:pt x="19851" y="16937"/>
                  </a:lnTo>
                  <a:lnTo>
                    <a:pt x="18389" y="18388"/>
                  </a:lnTo>
                  <a:lnTo>
                    <a:pt x="16928" y="19850"/>
                  </a:lnTo>
                  <a:lnTo>
                    <a:pt x="14891" y="20725"/>
                  </a:lnTo>
                  <a:lnTo>
                    <a:pt x="12843" y="21312"/>
                  </a:lnTo>
                  <a:lnTo>
                    <a:pt x="10806" y="21600"/>
                  </a:lnTo>
                  <a:lnTo>
                    <a:pt x="8757" y="21312"/>
                  </a:lnTo>
                  <a:lnTo>
                    <a:pt x="6721" y="20725"/>
                  </a:lnTo>
                  <a:lnTo>
                    <a:pt x="4672" y="19850"/>
                  </a:lnTo>
                  <a:lnTo>
                    <a:pt x="1761" y="16937"/>
                  </a:lnTo>
                  <a:lnTo>
                    <a:pt x="875" y="14887"/>
                  </a:lnTo>
                  <a:lnTo>
                    <a:pt x="300" y="12850"/>
                  </a:lnTo>
                  <a:lnTo>
                    <a:pt x="0" y="10800"/>
                  </a:lnTo>
                </a:path>
              </a:pathLst>
            </a:custGeom>
            <a:noFill/>
            <a:ln w="12175" cap="rnd">
              <a:solidFill>
                <a:schemeClr val="accent5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</a:p>
          </p:txBody>
        </p:sp>
        <p:sp>
          <p:nvSpPr>
            <p:cNvPr id="93" name="Google Shape;200;p12"/>
            <p:cNvSpPr/>
            <p:nvPr/>
          </p:nvSpPr>
          <p:spPr>
            <a:xfrm flipH="1">
              <a:off x="45185" y="261964"/>
              <a:ext cx="101469" cy="2"/>
            </a:xfrm>
            <a:prstGeom prst="line">
              <a:avLst/>
            </a:prstGeom>
            <a:noFill/>
            <a:ln w="12175" cap="rnd">
              <a:solidFill>
                <a:schemeClr val="accent5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  <p:sp>
          <p:nvSpPr>
            <p:cNvPr id="94" name="Google Shape;201;p12"/>
            <p:cNvSpPr/>
            <p:nvPr/>
          </p:nvSpPr>
          <p:spPr>
            <a:xfrm flipH="1" flipV="1">
              <a:off x="45185" y="219999"/>
              <a:ext cx="193715" cy="2"/>
            </a:xfrm>
            <a:prstGeom prst="line">
              <a:avLst/>
            </a:prstGeom>
            <a:noFill/>
            <a:ln w="12175" cap="rnd">
              <a:solidFill>
                <a:schemeClr val="accent5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  <p:sp>
          <p:nvSpPr>
            <p:cNvPr id="95" name="Google Shape;202;p12"/>
            <p:cNvSpPr/>
            <p:nvPr/>
          </p:nvSpPr>
          <p:spPr>
            <a:xfrm flipH="1" flipV="1">
              <a:off x="45185" y="178487"/>
              <a:ext cx="193715" cy="2"/>
            </a:xfrm>
            <a:prstGeom prst="line">
              <a:avLst/>
            </a:prstGeom>
            <a:noFill/>
            <a:ln w="12175" cap="rnd">
              <a:solidFill>
                <a:schemeClr val="accent5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  <p:sp>
          <p:nvSpPr>
            <p:cNvPr id="96" name="Google Shape;203;p12"/>
            <p:cNvSpPr/>
            <p:nvPr/>
          </p:nvSpPr>
          <p:spPr>
            <a:xfrm flipH="1" flipV="1">
              <a:off x="45185" y="136521"/>
              <a:ext cx="193715" cy="2"/>
            </a:xfrm>
            <a:prstGeom prst="line">
              <a:avLst/>
            </a:prstGeom>
            <a:noFill/>
            <a:ln w="12175" cap="rnd">
              <a:solidFill>
                <a:schemeClr val="accent5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  <p:sp>
          <p:nvSpPr>
            <p:cNvPr id="97" name="Google Shape;204;p12"/>
            <p:cNvSpPr/>
            <p:nvPr/>
          </p:nvSpPr>
          <p:spPr>
            <a:xfrm>
              <a:off x="219070" y="22593"/>
              <a:ext cx="34128" cy="341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21600"/>
                  </a:moveTo>
                  <a:lnTo>
                    <a:pt x="8762" y="21312"/>
                  </a:lnTo>
                  <a:lnTo>
                    <a:pt x="6713" y="20725"/>
                  </a:lnTo>
                  <a:lnTo>
                    <a:pt x="4675" y="19850"/>
                  </a:lnTo>
                  <a:lnTo>
                    <a:pt x="3212" y="18388"/>
                  </a:lnTo>
                  <a:lnTo>
                    <a:pt x="1750" y="16937"/>
                  </a:lnTo>
                  <a:lnTo>
                    <a:pt x="875" y="14887"/>
                  </a:lnTo>
                  <a:lnTo>
                    <a:pt x="300" y="12850"/>
                  </a:lnTo>
                  <a:lnTo>
                    <a:pt x="0" y="10800"/>
                  </a:lnTo>
                  <a:lnTo>
                    <a:pt x="300" y="8762"/>
                  </a:lnTo>
                  <a:lnTo>
                    <a:pt x="875" y="6713"/>
                  </a:lnTo>
                  <a:lnTo>
                    <a:pt x="1750" y="4675"/>
                  </a:lnTo>
                  <a:lnTo>
                    <a:pt x="4675" y="1750"/>
                  </a:lnTo>
                  <a:lnTo>
                    <a:pt x="6713" y="875"/>
                  </a:lnTo>
                  <a:lnTo>
                    <a:pt x="8762" y="288"/>
                  </a:lnTo>
                  <a:lnTo>
                    <a:pt x="10800" y="0"/>
                  </a:lnTo>
                  <a:lnTo>
                    <a:pt x="12850" y="288"/>
                  </a:lnTo>
                  <a:lnTo>
                    <a:pt x="14887" y="875"/>
                  </a:lnTo>
                  <a:lnTo>
                    <a:pt x="16937" y="1750"/>
                  </a:lnTo>
                  <a:lnTo>
                    <a:pt x="18400" y="3212"/>
                  </a:lnTo>
                  <a:lnTo>
                    <a:pt x="19850" y="4675"/>
                  </a:lnTo>
                  <a:lnTo>
                    <a:pt x="20725" y="6713"/>
                  </a:lnTo>
                  <a:lnTo>
                    <a:pt x="21312" y="8762"/>
                  </a:lnTo>
                  <a:lnTo>
                    <a:pt x="21600" y="10800"/>
                  </a:lnTo>
                  <a:lnTo>
                    <a:pt x="21312" y="12850"/>
                  </a:lnTo>
                  <a:lnTo>
                    <a:pt x="20725" y="14887"/>
                  </a:lnTo>
                  <a:lnTo>
                    <a:pt x="19850" y="16937"/>
                  </a:lnTo>
                  <a:lnTo>
                    <a:pt x="16937" y="19850"/>
                  </a:lnTo>
                  <a:lnTo>
                    <a:pt x="14887" y="20725"/>
                  </a:lnTo>
                  <a:lnTo>
                    <a:pt x="12850" y="21312"/>
                  </a:lnTo>
                  <a:lnTo>
                    <a:pt x="10800" y="21600"/>
                  </a:lnTo>
                </a:path>
              </a:pathLst>
            </a:custGeom>
            <a:noFill/>
            <a:ln w="12175" cap="rnd">
              <a:solidFill>
                <a:schemeClr val="accent5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</a:p>
          </p:txBody>
        </p:sp>
        <p:sp>
          <p:nvSpPr>
            <p:cNvPr id="98" name="Google Shape;205;p12"/>
            <p:cNvSpPr/>
            <p:nvPr/>
          </p:nvSpPr>
          <p:spPr>
            <a:xfrm flipH="1">
              <a:off x="48878" y="0"/>
              <a:ext cx="2" cy="38730"/>
            </a:xfrm>
            <a:prstGeom prst="line">
              <a:avLst/>
            </a:prstGeom>
            <a:noFill/>
            <a:ln w="12175" cap="rnd">
              <a:solidFill>
                <a:schemeClr val="accent5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  <p:sp>
          <p:nvSpPr>
            <p:cNvPr id="99" name="Google Shape;206;p12"/>
            <p:cNvSpPr/>
            <p:nvPr/>
          </p:nvSpPr>
          <p:spPr>
            <a:xfrm>
              <a:off x="111618" y="0"/>
              <a:ext cx="2" cy="38730"/>
            </a:xfrm>
            <a:prstGeom prst="line">
              <a:avLst/>
            </a:prstGeom>
            <a:noFill/>
            <a:ln w="12175" cap="rnd">
              <a:solidFill>
                <a:schemeClr val="accent5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  <p:sp>
          <p:nvSpPr>
            <p:cNvPr id="100" name="Google Shape;207;p12"/>
            <p:cNvSpPr/>
            <p:nvPr/>
          </p:nvSpPr>
          <p:spPr>
            <a:xfrm>
              <a:off x="174340" y="0"/>
              <a:ext cx="2" cy="38730"/>
            </a:xfrm>
            <a:prstGeom prst="line">
              <a:avLst/>
            </a:prstGeom>
            <a:noFill/>
            <a:ln w="12175" cap="rnd">
              <a:solidFill>
                <a:schemeClr val="accent5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  <p:sp>
          <p:nvSpPr>
            <p:cNvPr id="101" name="Google Shape;208;p12"/>
            <p:cNvSpPr/>
            <p:nvPr/>
          </p:nvSpPr>
          <p:spPr>
            <a:xfrm>
              <a:off x="237061" y="0"/>
              <a:ext cx="2" cy="38730"/>
            </a:xfrm>
            <a:prstGeom prst="line">
              <a:avLst/>
            </a:prstGeom>
            <a:noFill/>
            <a:ln w="12175" cap="rnd">
              <a:solidFill>
                <a:schemeClr val="accent5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</p:grpSp>
      <p:pic>
        <p:nvPicPr>
          <p:cNvPr id="103" name="Picture 6" descr="Picture 6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5503167" y="535958"/>
            <a:ext cx="1656185" cy="479459"/>
          </a:xfrm>
          <a:prstGeom prst="rect">
            <a:avLst/>
          </a:prstGeom>
          <a:ln w="12700">
            <a:miter lim="400000"/>
          </a:ln>
        </p:spPr>
      </p:pic>
      <p:pic>
        <p:nvPicPr>
          <p:cNvPr id="104" name="Рисунок 24" descr="Рисунок 24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7092280" y="123478"/>
            <a:ext cx="1872210" cy="1224138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advClick="1" p14:dur="1000">
        <p:fade thruBlk="1"/>
      </p:transition>
    </mc:Choice>
    <mc:Fallback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Regulatory interventions and prospects"/>
          <p:cNvSpPr/>
          <p:nvPr>
            <p:ph type="title"/>
          </p:nvPr>
        </p:nvSpPr>
        <p:spPr>
          <a:xfrm>
            <a:off x="357075" y="392574"/>
            <a:ext cx="5258400" cy="766202"/>
          </a:xfrm>
          <a:prstGeom prst="rect">
            <a:avLst/>
          </a:prstGeom>
        </p:spPr>
        <p:txBody>
          <a:bodyPr/>
          <a:lstStyle/>
          <a:p>
            <a:pPr/>
            <a:r>
              <a:t>Regulatory interventions and prospects</a:t>
            </a:r>
          </a:p>
        </p:txBody>
      </p:sp>
      <p:sp>
        <p:nvSpPr>
          <p:cNvPr id="107" name="provisions regarding the accreditation of joint programmes included in the draft Methodology on evaluation for accreditation…"/>
          <p:cNvSpPr/>
          <p:nvPr>
            <p:ph type="body" sz="half" idx="1"/>
          </p:nvPr>
        </p:nvSpPr>
        <p:spPr>
          <a:xfrm>
            <a:off x="814274" y="1537988"/>
            <a:ext cx="6874325" cy="2724183"/>
          </a:xfrm>
          <a:prstGeom prst="rect">
            <a:avLst/>
          </a:prstGeom>
        </p:spPr>
        <p:txBody>
          <a:bodyPr/>
          <a:lstStyle/>
          <a:p>
            <a:pPr marL="429767" indent="-334262" algn="just" defTabSz="859536">
              <a:spcBef>
                <a:spcPts val="500"/>
              </a:spcBef>
              <a:buSzPts val="1800"/>
              <a:defRPr b="1" sz="1800"/>
            </a:pPr>
          </a:p>
          <a:p>
            <a:pPr lvl="5" marL="2578606" indent="-334262" algn="just" defTabSz="859536">
              <a:spcBef>
                <a:spcPts val="500"/>
              </a:spcBef>
              <a:buSzPts val="1800"/>
              <a:buChar char="▰"/>
              <a:defRPr b="1" sz="1800">
                <a:solidFill>
                  <a:srgbClr val="DB4C28"/>
                </a:solidFill>
              </a:defRPr>
            </a:pPr>
            <a:r>
              <a:t>Future actions</a:t>
            </a:r>
          </a:p>
          <a:p>
            <a:pPr marL="429767" indent="-334262" algn="just" defTabSz="859536">
              <a:spcBef>
                <a:spcPts val="500"/>
              </a:spcBef>
              <a:buSzPts val="1800"/>
              <a:defRPr b="1" sz="1800"/>
            </a:pPr>
            <a:r>
              <a:t>close collaboration with ANACEC for perfecting legislation on institutional accreditation</a:t>
            </a:r>
          </a:p>
          <a:p>
            <a:pPr marL="429767" indent="-334262" algn="just" defTabSz="859536">
              <a:spcBef>
                <a:spcPts val="500"/>
              </a:spcBef>
              <a:buSzPts val="1800"/>
              <a:defRPr b="1" sz="1800"/>
            </a:pPr>
            <a:r>
              <a:t>collaboration with ANACEC in developing specific procedures for accreditation of joint programmes</a:t>
            </a:r>
          </a:p>
        </p:txBody>
      </p:sp>
      <p:sp>
        <p:nvSpPr>
          <p:cNvPr id="108" name="Slide Number"/>
          <p:cNvSpPr/>
          <p:nvPr>
            <p:ph type="sldNum" sz="quarter" idx="4294967295"/>
          </p:nvPr>
        </p:nvSpPr>
        <p:spPr>
          <a:xfrm>
            <a:off x="8825092" y="4613974"/>
            <a:ext cx="280306" cy="360649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pic>
        <p:nvPicPr>
          <p:cNvPr id="109" name="Picture 6" descr="Picture 6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503167" y="535946"/>
            <a:ext cx="1656185" cy="479459"/>
          </a:xfrm>
          <a:prstGeom prst="rect">
            <a:avLst/>
          </a:prstGeom>
          <a:ln w="12700">
            <a:miter lim="400000"/>
          </a:ln>
        </p:spPr>
      </p:pic>
      <p:pic>
        <p:nvPicPr>
          <p:cNvPr id="110" name="Рисунок 24" descr="Рисунок 24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7092280" y="123478"/>
            <a:ext cx="1872210" cy="1224138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Salerio template">
  <a:themeElements>
    <a:clrScheme name="Salerio template">
      <a:dk1>
        <a:srgbClr val="263248"/>
      </a:dk1>
      <a:lt1>
        <a:srgbClr val="FFFFFF"/>
      </a:lt1>
      <a:dk2>
        <a:srgbClr val="A7A7A7"/>
      </a:dk2>
      <a:lt2>
        <a:srgbClr val="535353"/>
      </a:lt2>
      <a:accent1>
        <a:srgbClr val="3F5378"/>
      </a:accent1>
      <a:accent2>
        <a:srgbClr val="263248"/>
      </a:accent2>
      <a:accent3>
        <a:srgbClr val="92A8C8"/>
      </a:accent3>
      <a:accent4>
        <a:srgbClr val="C7D3E6"/>
      </a:accent4>
      <a:accent5>
        <a:srgbClr val="FF9800"/>
      </a:accent5>
      <a:accent6>
        <a:srgbClr val="D26F00"/>
      </a:accent6>
      <a:hlink>
        <a:srgbClr val="0000FF"/>
      </a:hlink>
      <a:folHlink>
        <a:srgbClr val="FF00FF"/>
      </a:folHlink>
    </a:clrScheme>
    <a:fontScheme name="Salerio template">
      <a:majorFont>
        <a:latin typeface="Arial"/>
        <a:ea typeface="Arial"/>
        <a:cs typeface="Arial"/>
      </a:majorFont>
      <a:minorFont>
        <a:latin typeface="Helvetica"/>
        <a:ea typeface="Helvetica"/>
        <a:cs typeface="Helvetica"/>
      </a:minorFont>
    </a:fontScheme>
    <a:fmtScheme name="Salerio templa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8" tIns="45718" rIns="45718" bIns="45718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400" u="none" kumimoji="0" normalizeH="0">
            <a:ln>
              <a:noFill/>
            </a:ln>
            <a:solidFill>
              <a:schemeClr val="accent2"/>
            </a:solidFill>
            <a:effectLst/>
            <a:uFillTx/>
            <a:latin typeface="+mj-lt"/>
            <a:ea typeface="+mj-ea"/>
            <a:cs typeface="+mj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400" u="none" kumimoji="0" normalizeH="0">
            <a:ln>
              <a:noFill/>
            </a:ln>
            <a:solidFill>
              <a:schemeClr val="accent2"/>
            </a:solidFill>
            <a:effectLst/>
            <a:uFillTx/>
            <a:latin typeface="+mj-lt"/>
            <a:ea typeface="+mj-ea"/>
            <a:cs typeface="+mj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Salerio template">
  <a:themeElements>
    <a:clrScheme name="Salerio templat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3F5378"/>
      </a:accent1>
      <a:accent2>
        <a:srgbClr val="263248"/>
      </a:accent2>
      <a:accent3>
        <a:srgbClr val="92A8C8"/>
      </a:accent3>
      <a:accent4>
        <a:srgbClr val="C7D3E6"/>
      </a:accent4>
      <a:accent5>
        <a:srgbClr val="FF9800"/>
      </a:accent5>
      <a:accent6>
        <a:srgbClr val="D26F00"/>
      </a:accent6>
      <a:hlink>
        <a:srgbClr val="0000FF"/>
      </a:hlink>
      <a:folHlink>
        <a:srgbClr val="FF00FF"/>
      </a:folHlink>
    </a:clrScheme>
    <a:fontScheme name="Salerio template">
      <a:majorFont>
        <a:latin typeface="Arial"/>
        <a:ea typeface="Arial"/>
        <a:cs typeface="Arial"/>
      </a:majorFont>
      <a:minorFont>
        <a:latin typeface="Helvetica"/>
        <a:ea typeface="Helvetica"/>
        <a:cs typeface="Helvetica"/>
      </a:minorFont>
    </a:fontScheme>
    <a:fmtScheme name="Salerio templa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8" tIns="45718" rIns="45718" bIns="45718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400" u="none" kumimoji="0" normalizeH="0">
            <a:ln>
              <a:noFill/>
            </a:ln>
            <a:solidFill>
              <a:schemeClr val="accent2"/>
            </a:solidFill>
            <a:effectLst/>
            <a:uFillTx/>
            <a:latin typeface="+mj-lt"/>
            <a:ea typeface="+mj-ea"/>
            <a:cs typeface="+mj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400" u="none" kumimoji="0" normalizeH="0">
            <a:ln>
              <a:noFill/>
            </a:ln>
            <a:solidFill>
              <a:schemeClr val="accent2"/>
            </a:solidFill>
            <a:effectLst/>
            <a:uFillTx/>
            <a:latin typeface="+mj-lt"/>
            <a:ea typeface="+mj-ea"/>
            <a:cs typeface="+mj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