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9" r:id="rId4"/>
    <p:sldId id="265" r:id="rId5"/>
    <p:sldId id="266" r:id="rId6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FD5"/>
          </a:solidFill>
        </a:fill>
      </a:tcStyle>
    </a:wholeTbl>
    <a:band2H>
      <a:tcTxStyle/>
      <a:tcStyle>
        <a:tcBdr/>
        <a:fill>
          <a:solidFill>
            <a:srgbClr val="E8E9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1EB"/>
          </a:solidFill>
        </a:fill>
      </a:tcStyle>
    </a:wholeTbl>
    <a:band2H>
      <a:tcTxStyle/>
      <a:tcStyle>
        <a:tcBdr/>
        <a:fill>
          <a:solidFill>
            <a:srgbClr val="EEF1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D4CA"/>
          </a:solidFill>
        </a:fill>
      </a:tcStyle>
    </a:wholeTbl>
    <a:band2H>
      <a:tcTxStyle/>
      <a:tcStyle>
        <a:tcBdr/>
        <a:fill>
          <a:solidFill>
            <a:srgbClr val="F7EB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CE"/>
          </a:solidFill>
        </a:fill>
      </a:tcStyle>
    </a:wholeTbl>
    <a:band2H>
      <a:tcTxStyle/>
      <a:tcStyle>
        <a:tcBdr/>
        <a:fill>
          <a:solidFill>
            <a:srgbClr val="E7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la Guvir" userId="a50ef88e86c46c9f" providerId="LiveId" clId="{CF86A913-28BC-4EEF-8A9F-A504D396F698}"/>
    <pc:docChg chg="undo custSel addSld delSld modSld">
      <pc:chgData name="Stela Guvir" userId="a50ef88e86c46c9f" providerId="LiveId" clId="{CF86A913-28BC-4EEF-8A9F-A504D396F698}" dt="2022-02-20T17:39:25.137" v="747" actId="20577"/>
      <pc:docMkLst>
        <pc:docMk/>
      </pc:docMkLst>
      <pc:sldChg chg="modSp mod">
        <pc:chgData name="Stela Guvir" userId="a50ef88e86c46c9f" providerId="LiveId" clId="{CF86A913-28BC-4EEF-8A9F-A504D396F698}" dt="2022-02-20T16:37:00.108" v="335" actId="2711"/>
        <pc:sldMkLst>
          <pc:docMk/>
          <pc:sldMk cId="0" sldId="256"/>
        </pc:sldMkLst>
        <pc:spChg chg="mod">
          <ac:chgData name="Stela Guvir" userId="a50ef88e86c46c9f" providerId="LiveId" clId="{CF86A913-28BC-4EEF-8A9F-A504D396F698}" dt="2022-02-20T16:37:00.108" v="335" actId="2711"/>
          <ac:spMkLst>
            <pc:docMk/>
            <pc:sldMk cId="0" sldId="256"/>
            <ac:spMk id="59" creationId="{00000000-0000-0000-0000-000000000000}"/>
          </ac:spMkLst>
        </pc:spChg>
        <pc:graphicFrameChg chg="mod modGraphic">
          <ac:chgData name="Stela Guvir" userId="a50ef88e86c46c9f" providerId="LiveId" clId="{CF86A913-28BC-4EEF-8A9F-A504D396F698}" dt="2022-02-20T16:18:38.242" v="61" actId="1076"/>
          <ac:graphicFrameMkLst>
            <pc:docMk/>
            <pc:sldMk cId="0" sldId="256"/>
            <ac:graphicFrameMk id="62" creationId="{00000000-0000-0000-0000-000000000000}"/>
          </ac:graphicFrameMkLst>
        </pc:graphicFrameChg>
      </pc:sldChg>
      <pc:sldChg chg="del">
        <pc:chgData name="Stela Guvir" userId="a50ef88e86c46c9f" providerId="LiveId" clId="{CF86A913-28BC-4EEF-8A9F-A504D396F698}" dt="2022-02-20T16:35:01.285" v="290" actId="2696"/>
        <pc:sldMkLst>
          <pc:docMk/>
          <pc:sldMk cId="0" sldId="257"/>
        </pc:sldMkLst>
      </pc:sldChg>
      <pc:sldChg chg="del">
        <pc:chgData name="Stela Guvir" userId="a50ef88e86c46c9f" providerId="LiveId" clId="{CF86A913-28BC-4EEF-8A9F-A504D396F698}" dt="2022-02-20T16:35:05.084" v="291" actId="2696"/>
        <pc:sldMkLst>
          <pc:docMk/>
          <pc:sldMk cId="0" sldId="258"/>
        </pc:sldMkLst>
      </pc:sldChg>
      <pc:sldChg chg="modSp add del mod">
        <pc:chgData name="Stela Guvir" userId="a50ef88e86c46c9f" providerId="LiveId" clId="{CF86A913-28BC-4EEF-8A9F-A504D396F698}" dt="2022-02-20T17:13:19.419" v="669" actId="27636"/>
        <pc:sldMkLst>
          <pc:docMk/>
          <pc:sldMk cId="0" sldId="259"/>
        </pc:sldMkLst>
        <pc:spChg chg="mod">
          <ac:chgData name="Stela Guvir" userId="a50ef88e86c46c9f" providerId="LiveId" clId="{CF86A913-28BC-4EEF-8A9F-A504D396F698}" dt="2022-02-20T16:37:53.208" v="342" actId="1076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Stela Guvir" userId="a50ef88e86c46c9f" providerId="LiveId" clId="{CF86A913-28BC-4EEF-8A9F-A504D396F698}" dt="2022-02-20T17:13:19.419" v="669" actId="27636"/>
          <ac:spMkLst>
            <pc:docMk/>
            <pc:sldMk cId="0" sldId="259"/>
            <ac:spMk id="107" creationId="{00000000-0000-0000-0000-000000000000}"/>
          </ac:spMkLst>
        </pc:spChg>
        <pc:picChg chg="mod">
          <ac:chgData name="Stela Guvir" userId="a50ef88e86c46c9f" providerId="LiveId" clId="{CF86A913-28BC-4EEF-8A9F-A504D396F698}" dt="2022-02-20T16:36:38.073" v="334" actId="1076"/>
          <ac:picMkLst>
            <pc:docMk/>
            <pc:sldMk cId="0" sldId="259"/>
            <ac:picMk id="109" creationId="{00000000-0000-0000-0000-000000000000}"/>
          </ac:picMkLst>
        </pc:picChg>
      </pc:sldChg>
      <pc:sldChg chg="addSp delSp modSp mod">
        <pc:chgData name="Stela Guvir" userId="a50ef88e86c46c9f" providerId="LiveId" clId="{CF86A913-28BC-4EEF-8A9F-A504D396F698}" dt="2022-02-20T17:39:05.556" v="734" actId="207"/>
        <pc:sldMkLst>
          <pc:docMk/>
          <pc:sldMk cId="2957615251" sldId="260"/>
        </pc:sldMkLst>
        <pc:spChg chg="add del mod">
          <ac:chgData name="Stela Guvir" userId="a50ef88e86c46c9f" providerId="LiveId" clId="{CF86A913-28BC-4EEF-8A9F-A504D396F698}" dt="2022-02-20T16:32:07.974" v="200"/>
          <ac:spMkLst>
            <pc:docMk/>
            <pc:sldMk cId="2957615251" sldId="260"/>
            <ac:spMk id="3" creationId="{AE38B6B9-20C7-46D6-9613-72B9D1B42642}"/>
          </ac:spMkLst>
        </pc:spChg>
        <pc:spChg chg="mod">
          <ac:chgData name="Stela Guvir" userId="a50ef88e86c46c9f" providerId="LiveId" clId="{CF86A913-28BC-4EEF-8A9F-A504D396F698}" dt="2022-02-20T16:37:43.369" v="340" actId="1076"/>
          <ac:spMkLst>
            <pc:docMk/>
            <pc:sldMk cId="2957615251" sldId="260"/>
            <ac:spMk id="64" creationId="{00000000-0000-0000-0000-000000000000}"/>
          </ac:spMkLst>
        </pc:spChg>
        <pc:spChg chg="mod">
          <ac:chgData name="Stela Guvir" userId="a50ef88e86c46c9f" providerId="LiveId" clId="{CF86A913-28BC-4EEF-8A9F-A504D396F698}" dt="2022-02-20T17:39:05.556" v="734" actId="207"/>
          <ac:spMkLst>
            <pc:docMk/>
            <pc:sldMk cId="2957615251" sldId="260"/>
            <ac:spMk id="65" creationId="{00000000-0000-0000-0000-000000000000}"/>
          </ac:spMkLst>
        </pc:spChg>
        <pc:grpChg chg="del">
          <ac:chgData name="Stela Guvir" userId="a50ef88e86c46c9f" providerId="LiveId" clId="{CF86A913-28BC-4EEF-8A9F-A504D396F698}" dt="2022-02-20T16:37:36.260" v="338" actId="478"/>
          <ac:grpSpMkLst>
            <pc:docMk/>
            <pc:sldMk cId="2957615251" sldId="260"/>
            <ac:grpSpMk id="81" creationId="{00000000-0000-0000-0000-000000000000}"/>
          </ac:grpSpMkLst>
        </pc:grpChg>
        <pc:graphicFrameChg chg="add del mod">
          <ac:chgData name="Stela Guvir" userId="a50ef88e86c46c9f" providerId="LiveId" clId="{CF86A913-28BC-4EEF-8A9F-A504D396F698}" dt="2022-02-20T16:32:07.974" v="200"/>
          <ac:graphicFrameMkLst>
            <pc:docMk/>
            <pc:sldMk cId="2957615251" sldId="260"/>
            <ac:graphicFrameMk id="2" creationId="{F3CFD64F-B50F-4CA5-8CF3-218832C34CE1}"/>
          </ac:graphicFrameMkLst>
        </pc:graphicFrameChg>
        <pc:picChg chg="mod">
          <ac:chgData name="Stela Guvir" userId="a50ef88e86c46c9f" providerId="LiveId" clId="{CF86A913-28BC-4EEF-8A9F-A504D396F698}" dt="2022-02-20T16:35:39.337" v="299" actId="1076"/>
          <ac:picMkLst>
            <pc:docMk/>
            <pc:sldMk cId="2957615251" sldId="260"/>
            <ac:picMk id="82" creationId="{00000000-0000-0000-0000-000000000000}"/>
          </ac:picMkLst>
        </pc:picChg>
      </pc:sldChg>
      <pc:sldChg chg="new del">
        <pc:chgData name="Stela Guvir" userId="a50ef88e86c46c9f" providerId="LiveId" clId="{CF86A913-28BC-4EEF-8A9F-A504D396F698}" dt="2022-02-20T16:35:41.064" v="300" actId="680"/>
        <pc:sldMkLst>
          <pc:docMk/>
          <pc:sldMk cId="981775119" sldId="261"/>
        </pc:sldMkLst>
      </pc:sldChg>
      <pc:sldChg chg="del">
        <pc:chgData name="Stela Guvir" userId="a50ef88e86c46c9f" providerId="LiveId" clId="{CF86A913-28BC-4EEF-8A9F-A504D396F698}" dt="2022-02-20T16:35:07.590" v="292" actId="2696"/>
        <pc:sldMkLst>
          <pc:docMk/>
          <pc:sldMk cId="4214555626" sldId="261"/>
        </pc:sldMkLst>
      </pc:sldChg>
      <pc:sldChg chg="modSp add del mod">
        <pc:chgData name="Stela Guvir" userId="a50ef88e86c46c9f" providerId="LiveId" clId="{CF86A913-28BC-4EEF-8A9F-A504D396F698}" dt="2022-02-20T17:15:17.411" v="690" actId="2696"/>
        <pc:sldMkLst>
          <pc:docMk/>
          <pc:sldMk cId="1098863887" sldId="262"/>
        </pc:sldMkLst>
        <pc:spChg chg="mod">
          <ac:chgData name="Stela Guvir" userId="a50ef88e86c46c9f" providerId="LiveId" clId="{CF86A913-28BC-4EEF-8A9F-A504D396F698}" dt="2022-02-20T16:18:04.852" v="51" actId="27636"/>
          <ac:spMkLst>
            <pc:docMk/>
            <pc:sldMk cId="1098863887" sldId="262"/>
            <ac:spMk id="106" creationId="{00000000-0000-0000-0000-000000000000}"/>
          </ac:spMkLst>
        </pc:spChg>
      </pc:sldChg>
      <pc:sldChg chg="add del">
        <pc:chgData name="Stela Guvir" userId="a50ef88e86c46c9f" providerId="LiveId" clId="{CF86A913-28BC-4EEF-8A9F-A504D396F698}" dt="2022-02-20T17:15:20.751" v="691" actId="2696"/>
        <pc:sldMkLst>
          <pc:docMk/>
          <pc:sldMk cId="1442801882" sldId="263"/>
        </pc:sldMkLst>
      </pc:sldChg>
      <pc:sldChg chg="add del">
        <pc:chgData name="Stela Guvir" userId="a50ef88e86c46c9f" providerId="LiveId" clId="{CF86A913-28BC-4EEF-8A9F-A504D396F698}" dt="2022-02-20T17:15:35.114" v="692" actId="2696"/>
        <pc:sldMkLst>
          <pc:docMk/>
          <pc:sldMk cId="1952957644" sldId="264"/>
        </pc:sldMkLst>
      </pc:sldChg>
      <pc:sldChg chg="modSp add mod">
        <pc:chgData name="Stela Guvir" userId="a50ef88e86c46c9f" providerId="LiveId" clId="{CF86A913-28BC-4EEF-8A9F-A504D396F698}" dt="2022-02-20T17:39:25.137" v="747" actId="20577"/>
        <pc:sldMkLst>
          <pc:docMk/>
          <pc:sldMk cId="2635363921" sldId="265"/>
        </pc:sldMkLst>
        <pc:spChg chg="mod">
          <ac:chgData name="Stela Guvir" userId="a50ef88e86c46c9f" providerId="LiveId" clId="{CF86A913-28BC-4EEF-8A9F-A504D396F698}" dt="2022-02-20T17:39:25.137" v="747" actId="20577"/>
          <ac:spMkLst>
            <pc:docMk/>
            <pc:sldMk cId="2635363921" sldId="265"/>
            <ac:spMk id="106" creationId="{00000000-0000-0000-0000-000000000000}"/>
          </ac:spMkLst>
        </pc:spChg>
        <pc:spChg chg="mod">
          <ac:chgData name="Stela Guvir" userId="a50ef88e86c46c9f" providerId="LiveId" clId="{CF86A913-28BC-4EEF-8A9F-A504D396F698}" dt="2022-02-20T17:15:11.543" v="689" actId="20577"/>
          <ac:spMkLst>
            <pc:docMk/>
            <pc:sldMk cId="2635363921" sldId="265"/>
            <ac:spMk id="107" creationId="{00000000-0000-0000-0000-000000000000}"/>
          </ac:spMkLst>
        </pc:spChg>
      </pc:sldChg>
      <pc:sldChg chg="delSp modSp new mod">
        <pc:chgData name="Stela Guvir" userId="a50ef88e86c46c9f" providerId="LiveId" clId="{CF86A913-28BC-4EEF-8A9F-A504D396F698}" dt="2022-02-20T17:16:40.238" v="733" actId="21"/>
        <pc:sldMkLst>
          <pc:docMk/>
          <pc:sldMk cId="1683079874" sldId="266"/>
        </pc:sldMkLst>
        <pc:spChg chg="del">
          <ac:chgData name="Stela Guvir" userId="a50ef88e86c46c9f" providerId="LiveId" clId="{CF86A913-28BC-4EEF-8A9F-A504D396F698}" dt="2022-02-20T17:16:40.238" v="733" actId="21"/>
          <ac:spMkLst>
            <pc:docMk/>
            <pc:sldMk cId="1683079874" sldId="266"/>
            <ac:spMk id="2" creationId="{B27ABD5F-9CFA-4730-9A2A-981DF5704C50}"/>
          </ac:spMkLst>
        </pc:spChg>
        <pc:spChg chg="mod">
          <ac:chgData name="Stela Guvir" userId="a50ef88e86c46c9f" providerId="LiveId" clId="{CF86A913-28BC-4EEF-8A9F-A504D396F698}" dt="2022-02-20T17:16:33.891" v="732" actId="113"/>
          <ac:spMkLst>
            <pc:docMk/>
            <pc:sldMk cId="1683079874" sldId="266"/>
            <ac:spMk id="3" creationId="{3FC2144D-9B10-4F70-926B-3310586A1818}"/>
          </ac:spMkLst>
        </pc:spChg>
        <pc:spChg chg="del">
          <ac:chgData name="Stela Guvir" userId="a50ef88e86c46c9f" providerId="LiveId" clId="{CF86A913-28BC-4EEF-8A9F-A504D396F698}" dt="2022-02-20T17:15:51.314" v="694" actId="21"/>
          <ac:spMkLst>
            <pc:docMk/>
            <pc:sldMk cId="1683079874" sldId="266"/>
            <ac:spMk id="4" creationId="{887C3B5A-7FA2-4D9E-B0F4-38825678157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DD109-EFD6-4599-847D-F86C9F3B04FE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E3236-1C62-4FE8-999D-1F279500D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4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87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82;p6"/>
          <p:cNvGrpSpPr/>
          <p:nvPr/>
        </p:nvGrpSpPr>
        <p:grpSpPr>
          <a:xfrm>
            <a:off x="-9" y="120"/>
            <a:ext cx="7072432" cy="1327316"/>
            <a:chOff x="-4" y="80"/>
            <a:chExt cx="7072430" cy="1327315"/>
          </a:xfrm>
        </p:grpSpPr>
        <p:sp>
          <p:nvSpPr>
            <p:cNvPr id="31" name="Google Shape;83;p6"/>
            <p:cNvSpPr/>
            <p:nvPr/>
          </p:nvSpPr>
          <p:spPr>
            <a:xfrm>
              <a:off x="6292649" y="126424"/>
              <a:ext cx="779701" cy="25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  <p:grpSp>
          <p:nvGrpSpPr>
            <p:cNvPr id="34" name="Google Shape;84;p6"/>
            <p:cNvGrpSpPr/>
            <p:nvPr/>
          </p:nvGrpSpPr>
          <p:grpSpPr>
            <a:xfrm>
              <a:off x="6" y="80"/>
              <a:ext cx="6756168" cy="1327316"/>
              <a:chOff x="3" y="40"/>
              <a:chExt cx="6756167" cy="1327315"/>
            </a:xfrm>
          </p:grpSpPr>
          <p:sp>
            <p:nvSpPr>
              <p:cNvPr id="32" name="Google Shape;85;p6"/>
              <p:cNvSpPr/>
              <p:nvPr/>
            </p:nvSpPr>
            <p:spPr>
              <a:xfrm rot="10800000" flipH="1">
                <a:off x="3" y="40"/>
                <a:ext cx="5434355" cy="1327311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  <p:sp>
            <p:nvSpPr>
              <p:cNvPr id="33" name="Google Shape;86;p6"/>
              <p:cNvSpPr/>
              <p:nvPr/>
            </p:nvSpPr>
            <p:spPr>
              <a:xfrm rot="10800000" flipH="1">
                <a:off x="5428861" y="44"/>
                <a:ext cx="1327310" cy="1327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</p:grpSp>
        <p:grpSp>
          <p:nvGrpSpPr>
            <p:cNvPr id="37" name="Google Shape;87;p6"/>
            <p:cNvGrpSpPr/>
            <p:nvPr/>
          </p:nvGrpSpPr>
          <p:grpSpPr>
            <a:xfrm>
              <a:off x="-5" y="381007"/>
              <a:ext cx="7072432" cy="771745"/>
              <a:chOff x="0" y="0"/>
              <a:chExt cx="7072430" cy="771743"/>
            </a:xfrm>
          </p:grpSpPr>
          <p:sp>
            <p:nvSpPr>
              <p:cNvPr id="35" name="Google Shape;88;p6"/>
              <p:cNvSpPr/>
              <p:nvPr/>
            </p:nvSpPr>
            <p:spPr>
              <a:xfrm rot="10800000" flipH="1">
                <a:off x="0" y="0"/>
                <a:ext cx="6303908" cy="771744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  <p:sp>
            <p:nvSpPr>
              <p:cNvPr id="36" name="Google Shape;89;p6"/>
              <p:cNvSpPr/>
              <p:nvPr/>
            </p:nvSpPr>
            <p:spPr>
              <a:xfrm rot="10800000" flipH="1">
                <a:off x="6300687" y="0"/>
                <a:ext cx="771744" cy="771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</p:grpSp>
      </p:grpSp>
      <p:grpSp>
        <p:nvGrpSpPr>
          <p:cNvPr id="46" name="Google Shape;90;p6"/>
          <p:cNvGrpSpPr/>
          <p:nvPr/>
        </p:nvGrpSpPr>
        <p:grpSpPr>
          <a:xfrm>
            <a:off x="6946841" y="4472723"/>
            <a:ext cx="2202831" cy="670795"/>
            <a:chOff x="0" y="0"/>
            <a:chExt cx="2202830" cy="670794"/>
          </a:xfrm>
        </p:grpSpPr>
        <p:sp>
          <p:nvSpPr>
            <p:cNvPr id="39" name="Google Shape;91;p6"/>
            <p:cNvSpPr/>
            <p:nvPr/>
          </p:nvSpPr>
          <p:spPr>
            <a:xfrm rot="10800000">
              <a:off x="0" y="475611"/>
              <a:ext cx="394201" cy="13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42" name="Google Shape;92;p6"/>
            <p:cNvGrpSpPr/>
            <p:nvPr/>
          </p:nvGrpSpPr>
          <p:grpSpPr>
            <a:xfrm>
              <a:off x="159608" y="0"/>
              <a:ext cx="2040838" cy="670795"/>
              <a:chOff x="0" y="0"/>
              <a:chExt cx="2040836" cy="670794"/>
            </a:xfrm>
          </p:grpSpPr>
          <p:sp>
            <p:nvSpPr>
              <p:cNvPr id="40" name="Google Shape;93;p6"/>
              <p:cNvSpPr/>
              <p:nvPr/>
            </p:nvSpPr>
            <p:spPr>
              <a:xfrm flipH="1">
                <a:off x="668235" y="2"/>
                <a:ext cx="1372602" cy="670793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" name="Google Shape;94;p6"/>
              <p:cNvSpPr/>
              <p:nvPr/>
            </p:nvSpPr>
            <p:spPr>
              <a:xfrm flipH="1">
                <a:off x="0" y="0"/>
                <a:ext cx="670963" cy="670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5" name="Google Shape;95;p6"/>
            <p:cNvGrpSpPr/>
            <p:nvPr/>
          </p:nvGrpSpPr>
          <p:grpSpPr>
            <a:xfrm>
              <a:off x="2967" y="174015"/>
              <a:ext cx="2199864" cy="304563"/>
              <a:chOff x="0" y="0"/>
              <a:chExt cx="2199862" cy="304562"/>
            </a:xfrm>
          </p:grpSpPr>
          <p:sp>
            <p:nvSpPr>
              <p:cNvPr id="43" name="Google Shape;96;p6"/>
              <p:cNvSpPr/>
              <p:nvPr/>
            </p:nvSpPr>
            <p:spPr>
              <a:xfrm flipH="1">
                <a:off x="298156" y="12"/>
                <a:ext cx="1901707" cy="30455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" name="Google Shape;97;p6"/>
              <p:cNvSpPr/>
              <p:nvPr/>
            </p:nvSpPr>
            <p:spPr>
              <a:xfrm flipH="1">
                <a:off x="0" y="0"/>
                <a:ext cx="304551" cy="3045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14275" y="392574"/>
            <a:ext cx="5258400" cy="76620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14275" y="1537988"/>
            <a:ext cx="3378301" cy="2724300"/>
          </a:xfrm>
          <a:prstGeom prst="rect">
            <a:avLst/>
          </a:prstGeom>
        </p:spPr>
        <p:txBody>
          <a:bodyPr anchor="t">
            <a:normAutofit/>
          </a:bodyPr>
          <a:lstStyle>
            <a:lvl1pPr indent="-355600">
              <a:buSzPts val="2000"/>
              <a:defRPr sz="2000"/>
            </a:lvl1pPr>
            <a:lvl2pPr indent="-355600">
              <a:buSzPts val="2000"/>
              <a:defRPr sz="2000"/>
            </a:lvl2pPr>
            <a:lvl3pPr indent="-355600">
              <a:buSzPts val="2000"/>
              <a:defRPr sz="2000"/>
            </a:lvl3pPr>
            <a:lvl4pPr indent="-355600">
              <a:buSzPts val="2000"/>
              <a:defRPr sz="2000"/>
            </a:lvl4pPr>
            <a:lvl5pPr indent="-355600">
              <a:buSzPts val="2000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Google Shape;100;p6"/>
          <p:cNvSpPr>
            <a:spLocks noGrp="1"/>
          </p:cNvSpPr>
          <p:nvPr>
            <p:ph type="body" sz="quarter" idx="13"/>
          </p:nvPr>
        </p:nvSpPr>
        <p:spPr>
          <a:xfrm>
            <a:off x="4396123" y="1537988"/>
            <a:ext cx="3378301" cy="27243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indent="-355600">
              <a:buSzPts val="2000"/>
              <a:defRPr sz="2000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xfrm>
            <a:off x="8740334" y="4613974"/>
            <a:ext cx="365067" cy="3606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2"/>
          <p:cNvSpPr/>
          <p:nvPr/>
        </p:nvSpPr>
        <p:spPr>
          <a:xfrm>
            <a:off x="7544482" y="657775"/>
            <a:ext cx="1299301" cy="43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004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defRPr>
            </a:pPr>
            <a:endParaRPr/>
          </a:p>
        </p:txBody>
      </p:sp>
      <p:grpSp>
        <p:nvGrpSpPr>
          <p:cNvPr id="5" name="Google Shape;11;p2"/>
          <p:cNvGrpSpPr/>
          <p:nvPr/>
        </p:nvGrpSpPr>
        <p:grpSpPr>
          <a:xfrm>
            <a:off x="0" y="-7089"/>
            <a:ext cx="8661398" cy="5150589"/>
            <a:chOff x="0" y="0"/>
            <a:chExt cx="8661397" cy="5150588"/>
          </a:xfrm>
        </p:grpSpPr>
        <p:sp>
          <p:nvSpPr>
            <p:cNvPr id="3" name="Google Shape;12;p2"/>
            <p:cNvSpPr/>
            <p:nvPr/>
          </p:nvSpPr>
          <p:spPr>
            <a:xfrm>
              <a:off x="0" y="7087"/>
              <a:ext cx="3525000" cy="514350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" name="Google Shape;13;p2"/>
            <p:cNvSpPr/>
            <p:nvPr/>
          </p:nvSpPr>
          <p:spPr>
            <a:xfrm rot="10800000" flipH="1">
              <a:off x="3517897" y="-1"/>
              <a:ext cx="5143501" cy="514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</p:grpSp>
      <p:grpSp>
        <p:nvGrpSpPr>
          <p:cNvPr id="8" name="Google Shape;14;p2"/>
          <p:cNvGrpSpPr/>
          <p:nvPr/>
        </p:nvGrpSpPr>
        <p:grpSpPr>
          <a:xfrm>
            <a:off x="0" y="1090762"/>
            <a:ext cx="8847502" cy="2961977"/>
            <a:chOff x="0" y="0"/>
            <a:chExt cx="8847500" cy="2961975"/>
          </a:xfrm>
        </p:grpSpPr>
        <p:sp>
          <p:nvSpPr>
            <p:cNvPr id="6" name="Google Shape;15;p2"/>
            <p:cNvSpPr/>
            <p:nvPr/>
          </p:nvSpPr>
          <p:spPr>
            <a:xfrm rot="10800000" flipH="1">
              <a:off x="0" y="0"/>
              <a:ext cx="5888951" cy="296191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  <p:sp>
          <p:nvSpPr>
            <p:cNvPr id="7" name="Google Shape;16;p2"/>
            <p:cNvSpPr/>
            <p:nvPr/>
          </p:nvSpPr>
          <p:spPr>
            <a:xfrm rot="10800000" flipH="1">
              <a:off x="5885588" y="61"/>
              <a:ext cx="2961913" cy="296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</p:grpSp>
      <p:grpSp>
        <p:nvGrpSpPr>
          <p:cNvPr id="13" name="Google Shape;17;p2"/>
          <p:cNvGrpSpPr/>
          <p:nvPr/>
        </p:nvGrpSpPr>
        <p:grpSpPr>
          <a:xfrm>
            <a:off x="3677235" y="4278348"/>
            <a:ext cx="5480830" cy="432997"/>
            <a:chOff x="0" y="0"/>
            <a:chExt cx="5480828" cy="432996"/>
          </a:xfrm>
        </p:grpSpPr>
        <p:sp>
          <p:nvSpPr>
            <p:cNvPr id="9" name="Google Shape;18;p2"/>
            <p:cNvSpPr/>
            <p:nvPr/>
          </p:nvSpPr>
          <p:spPr>
            <a:xfrm rot="10800000">
              <a:off x="-1" y="301595"/>
              <a:ext cx="394201" cy="13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12" name="Google Shape;19;p2"/>
            <p:cNvGrpSpPr/>
            <p:nvPr/>
          </p:nvGrpSpPr>
          <p:grpSpPr>
            <a:xfrm>
              <a:off x="2967" y="-1"/>
              <a:ext cx="5477861" cy="304552"/>
              <a:chOff x="0" y="0"/>
              <a:chExt cx="5477860" cy="304550"/>
            </a:xfrm>
          </p:grpSpPr>
          <p:sp>
            <p:nvSpPr>
              <p:cNvPr id="10" name="Google Shape;20;p2"/>
              <p:cNvSpPr/>
              <p:nvPr/>
            </p:nvSpPr>
            <p:spPr>
              <a:xfrm flipH="1">
                <a:off x="297547" y="1"/>
                <a:ext cx="5180314" cy="304550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" name="Google Shape;21;p2"/>
              <p:cNvSpPr/>
              <p:nvPr/>
            </p:nvSpPr>
            <p:spPr>
              <a:xfrm flipH="1">
                <a:off x="0" y="0"/>
                <a:ext cx="304551" cy="3045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4" name="Title Text"/>
          <p:cNvSpPr>
            <a:spLocks noGrp="1"/>
          </p:cNvSpPr>
          <p:nvPr>
            <p:ph type="title"/>
          </p:nvPr>
        </p:nvSpPr>
        <p:spPr>
          <a:xfrm>
            <a:off x="685800" y="1090749"/>
            <a:ext cx="5367900" cy="2961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15" name="Body Level One…"/>
          <p:cNvSpPr>
            <a:spLocks noGrp="1"/>
          </p:cNvSpPr>
          <p:nvPr>
            <p:ph type="body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>
            <a:spLocks noGrp="1"/>
          </p:cNvSpPr>
          <p:nvPr>
            <p:ph type="sldNum" sz="quarter" idx="2"/>
          </p:nvPr>
        </p:nvSpPr>
        <p:spPr>
          <a:xfrm>
            <a:off x="4419600" y="4586937"/>
            <a:ext cx="2133600" cy="3606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9pPr>
    </p:titleStyle>
    <p:bodyStyle>
      <a:lvl1pPr marL="457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▰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1pPr>
      <a:lvl2pPr marL="914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2pPr>
      <a:lvl3pPr marL="1371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3pPr>
      <a:lvl4pPr marL="1828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4pPr>
      <a:lvl5pPr marL="22860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5pPr>
      <a:lvl6pPr marL="2743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6pPr>
      <a:lvl7pPr marL="3200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7pPr>
      <a:lvl8pPr marL="3657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8pPr>
      <a:lvl9pPr marL="4114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184;p11"/>
          <p:cNvSpPr>
            <a:spLocks noGrp="1"/>
          </p:cNvSpPr>
          <p:nvPr>
            <p:ph type="title"/>
          </p:nvPr>
        </p:nvSpPr>
        <p:spPr>
          <a:xfrm>
            <a:off x="395536" y="1056038"/>
            <a:ext cx="7272809" cy="302433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68680">
              <a:defRPr sz="95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3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Project acronym: QFORTE</a:t>
            </a:r>
            <a:br>
              <a:rPr sz="13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sz="13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Project title: QFORTE - Enhancement of Quality Assurance in Higher Education System in Moldova (Ref. nr.: 618742</a:t>
            </a:r>
            <a:r>
              <a:rPr sz="1300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-EPP-1-2020-1-MD-EPPKA2-CBHE-SP)</a:t>
            </a:r>
            <a:br>
              <a:rPr sz="1300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br>
              <a:rPr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WP2: 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and advancement of national legislative framework on QA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 Condensed"/>
              </a:rPr>
            </a:br>
            <a:br>
              <a:rPr sz="1900" dirty="0">
                <a:latin typeface="Times New Roman" panose="02020603050405020304" pitchFamily="18" charset="0"/>
                <a:cs typeface="Times New Roman" panose="02020603050405020304" pitchFamily="18" charset="0"/>
                <a:sym typeface="Roboto Condensed"/>
              </a:rPr>
            </a:br>
            <a:br>
              <a:rPr sz="1900" dirty="0">
                <a:latin typeface="Times New Roman" panose="02020603050405020304" pitchFamily="18" charset="0"/>
                <a:cs typeface="Times New Roman" panose="02020603050405020304" pitchFamily="18" charset="0"/>
                <a:sym typeface="Roboto Condensed"/>
              </a:rPr>
            </a:br>
            <a:r>
              <a:rPr lang="en-US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 Condensed"/>
              </a:rPr>
              <a:t>3</a:t>
            </a:r>
            <a:r>
              <a:rPr lang="en-US" sz="1200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 Condensed"/>
              </a:rPr>
              <a:t>rd</a:t>
            </a:r>
            <a:r>
              <a:rPr lang="en-US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 Condensed"/>
              </a:rPr>
              <a:t> Consortium Meeting</a:t>
            </a:r>
            <a:br>
              <a:rPr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Roboto Condensed"/>
              </a:rPr>
            </a:br>
            <a:r>
              <a:rPr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February</a:t>
            </a:r>
            <a:r>
              <a:rPr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202</a:t>
            </a:r>
            <a:r>
              <a:rPr lang="ro-RO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endParaRPr sz="1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0"/>
            <a:ext cx="2695576" cy="975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Рисунок 4" descr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0"/>
            <a:ext cx="2448271" cy="98757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2" name="Table 1"/>
          <p:cNvGraphicFramePr/>
          <p:nvPr>
            <p:extLst>
              <p:ext uri="{D42A27DB-BD31-4B8C-83A1-F6EECF244321}">
                <p14:modId xmlns:p14="http://schemas.microsoft.com/office/powerpoint/2010/main" val="674471650"/>
              </p:ext>
            </p:extLst>
          </p:nvPr>
        </p:nvGraphicFramePr>
        <p:xfrm>
          <a:off x="5519249" y="2870085"/>
          <a:ext cx="2448272" cy="112610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Stela Guvir</a:t>
                      </a:r>
                    </a:p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ANACEC</a:t>
                      </a:r>
                    </a:p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Roboto Condensed"/>
                        </a:rPr>
                        <a:t>Jan Engelmann</a:t>
                      </a:r>
                    </a:p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Roboto Condensed"/>
                        </a:rPr>
                        <a:t>CEENQA</a:t>
                      </a:r>
                      <a:endParaRPr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Times New Roman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189;p12"/>
          <p:cNvSpPr>
            <a:spLocks noGrp="1"/>
          </p:cNvSpPr>
          <p:nvPr>
            <p:ph type="title"/>
          </p:nvPr>
        </p:nvSpPr>
        <p:spPr>
          <a:xfrm>
            <a:off x="179511" y="477291"/>
            <a:ext cx="5258400" cy="576065"/>
          </a:xfrm>
          <a:prstGeom prst="rect">
            <a:avLst/>
          </a:prstGeom>
        </p:spPr>
        <p:txBody>
          <a:bodyPr>
            <a:noAutofit/>
          </a:bodyPr>
          <a:lstStyle>
            <a:lvl1pPr defTabSz="822959">
              <a:defRPr sz="2520"/>
            </a:lvl1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 2 – Activities (2021)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Google Shape;190;p12"/>
          <p:cNvSpPr>
            <a:spLocks noGrp="1"/>
          </p:cNvSpPr>
          <p:nvPr>
            <p:ph type="body" idx="1"/>
          </p:nvPr>
        </p:nvSpPr>
        <p:spPr>
          <a:xfrm>
            <a:off x="641276" y="1706323"/>
            <a:ext cx="7200801" cy="298756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1600" indent="0" algn="just">
              <a:buNone/>
            </a:pPr>
            <a:r>
              <a:rPr lang="en-US" sz="18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2.1. Know-how on QA national legislative development and advancement transferred</a:t>
            </a:r>
            <a:endParaRPr lang="en-US" sz="18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2.1.1. Setting up the National Policy Task Force on QA -  set in December 2021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2.1.3. </a:t>
            </a:r>
            <a:r>
              <a:rPr lang="en-US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Study Visit on institutional QA development at system level – June 11-15, 2021, online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2.1.2. </a:t>
            </a:r>
            <a:r>
              <a:rPr lang="en-US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Country Workshop on QA development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 – September 30, 2021</a:t>
            </a: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Google Shape;192;p12"/>
          <p:cNvSpPr>
            <a:spLocks noGrp="1"/>
          </p:cNvSpPr>
          <p:nvPr>
            <p:ph type="sldNum" sz="quarter" idx="2"/>
          </p:nvPr>
        </p:nvSpPr>
        <p:spPr>
          <a:xfrm>
            <a:off x="8825092" y="4613974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8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7" y="555526"/>
            <a:ext cx="1656184" cy="479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Рисунок 24" descr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123478"/>
            <a:ext cx="1872209" cy="122413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57615251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gulatory interventions and prospects"/>
          <p:cNvSpPr>
            <a:spLocks noGrp="1"/>
          </p:cNvSpPr>
          <p:nvPr>
            <p:ph type="title"/>
          </p:nvPr>
        </p:nvSpPr>
        <p:spPr>
          <a:xfrm>
            <a:off x="141692" y="392573"/>
            <a:ext cx="5258400" cy="7662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 2 – Ongoing activities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provisions regarding the accreditation of joint programmes included in the draft Methodology on evaluation for accreditation…"/>
          <p:cNvSpPr>
            <a:spLocks noGrp="1"/>
          </p:cNvSpPr>
          <p:nvPr>
            <p:ph type="body" sz="half" idx="1"/>
          </p:nvPr>
        </p:nvSpPr>
        <p:spPr>
          <a:xfrm>
            <a:off x="814275" y="1537988"/>
            <a:ext cx="6874323" cy="27241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5505" indent="0" algn="just" defTabSz="859536">
              <a:spcBef>
                <a:spcPts val="500"/>
              </a:spcBef>
              <a:buSzPts val="1800"/>
              <a:buNone/>
              <a:defRPr sz="1879" b="1"/>
            </a:pPr>
            <a:r>
              <a:rPr lang="en-US" sz="18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2.2. Development of the national legislation on institutional QA advanced and QA tools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2.2.1.1.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Recommendations for reforming the national Methodology on institutional QA accreditation (1</a:t>
            </a:r>
            <a:r>
              <a:rPr lang="en-US" sz="1800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draft, Trello)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2.2.1.2.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Amendments to the Code of Education of the Republic of Moldova (proposals made, Trello)</a:t>
            </a:r>
          </a:p>
          <a:p>
            <a:pPr marL="0" algn="just"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2.2.1.1.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procedures for accreditation of joint programs and final adopted published (1</a:t>
            </a:r>
            <a:r>
              <a:rPr lang="en-US" sz="1800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draft, Trello)</a:t>
            </a:r>
          </a:p>
          <a:p>
            <a:pPr marL="95505" indent="0" algn="just" defTabSz="859536">
              <a:spcBef>
                <a:spcPts val="500"/>
              </a:spcBef>
              <a:buSzPts val="1800"/>
              <a:buNone/>
              <a:defRPr sz="1879" b="1"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Slide Number"/>
          <p:cNvSpPr>
            <a:spLocks noGrp="1"/>
          </p:cNvSpPr>
          <p:nvPr>
            <p:ph type="sldNum" sz="quarter" idx="2"/>
          </p:nvPr>
        </p:nvSpPr>
        <p:spPr>
          <a:xfrm>
            <a:off x="8825092" y="4613974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0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35945"/>
            <a:ext cx="1656184" cy="479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Рисунок 24" descr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123478"/>
            <a:ext cx="1872209" cy="12241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gulatory interventions and prospects"/>
          <p:cNvSpPr>
            <a:spLocks noGrp="1"/>
          </p:cNvSpPr>
          <p:nvPr>
            <p:ph type="title"/>
          </p:nvPr>
        </p:nvSpPr>
        <p:spPr>
          <a:xfrm>
            <a:off x="141692" y="392573"/>
            <a:ext cx="5258400" cy="7662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 2 – What’s next?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provisions regarding the accreditation of joint programmes included in the draft Methodology on evaluation for accreditation…"/>
          <p:cNvSpPr>
            <a:spLocks noGrp="1"/>
          </p:cNvSpPr>
          <p:nvPr>
            <p:ph type="body" sz="half" idx="1"/>
          </p:nvPr>
        </p:nvSpPr>
        <p:spPr>
          <a:xfrm>
            <a:off x="814275" y="1537988"/>
            <a:ext cx="6874323" cy="272418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95505" indent="0" algn="just" defTabSz="859536">
              <a:spcBef>
                <a:spcPts val="500"/>
              </a:spcBef>
              <a:buSzPts val="1800"/>
              <a:buNone/>
              <a:defRPr sz="1879" b="1"/>
            </a:pPr>
            <a:r>
              <a:rPr lang="en-US" sz="18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2.2. Development of the national legislation on institutional QA advanced and QA tools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2.2.1.1.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Recommendations for reforming the national Methodology on institutional QA accreditation (final draft – 15 March, public discussion – 30 March)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2.2.1.2.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Amendments to the Code of Education of the Republic of Moldova (final draft – 15 April, public discussion – 15 May) 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2.2.1.3.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procedures for accreditation of joint programs and final adopted published (final draft – 15 April, public discussion – 15 May)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2.2.1.5.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Elaboration, testing of the e-form for QA self-evaluation report (Final draft version: 30th October)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2.2.1.6.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Elaboration and approval of institutional QA external evaluation guide (Final draft version: 30th October)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Slide Number"/>
          <p:cNvSpPr>
            <a:spLocks noGrp="1"/>
          </p:cNvSpPr>
          <p:nvPr>
            <p:ph type="sldNum" sz="quarter" idx="2"/>
          </p:nvPr>
        </p:nvSpPr>
        <p:spPr>
          <a:xfrm>
            <a:off x="8825092" y="4613974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0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35945"/>
            <a:ext cx="1656184" cy="479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Рисунок 24" descr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123478"/>
            <a:ext cx="1872209" cy="122413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353639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2144D-9B10-4F70-926B-3310586A1818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14275" y="1537988"/>
            <a:ext cx="7819362" cy="272430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10160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6830798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alerio template">
  <a:themeElements>
    <a:clrScheme name="Salerio template">
      <a:dk1>
        <a:srgbClr val="263248"/>
      </a:dk1>
      <a:lt1>
        <a:srgbClr val="FFFFFF"/>
      </a:lt1>
      <a:dk2>
        <a:srgbClr val="A7A7A7"/>
      </a:dk2>
      <a:lt2>
        <a:srgbClr val="53535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0000FF"/>
      </a:hlink>
      <a:folHlink>
        <a:srgbClr val="FF00FF"/>
      </a:folHlink>
    </a:clrScheme>
    <a:fontScheme name="Salerio templa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aleri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alerio template">
  <a:themeElements>
    <a:clrScheme name="Salerio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0000FF"/>
      </a:hlink>
      <a:folHlink>
        <a:srgbClr val="FF00FF"/>
      </a:folHlink>
    </a:clrScheme>
    <a:fontScheme name="Salerio templa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aleri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346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Arvo</vt:lpstr>
      <vt:lpstr>Calibri</vt:lpstr>
      <vt:lpstr>Helvetica</vt:lpstr>
      <vt:lpstr>Roboto Condensed</vt:lpstr>
      <vt:lpstr>Roboto Condensed Light</vt:lpstr>
      <vt:lpstr>Tahoma</vt:lpstr>
      <vt:lpstr>Times New Roman</vt:lpstr>
      <vt:lpstr>Salerio template</vt:lpstr>
      <vt:lpstr>Project acronym: QFORTE Project title: QFORTE - Enhancement of Quality Assurance in Higher Education System in Moldova (Ref. nr.: 618742-EPP-1-2020-1-MD-EPPKA2-CBHE-SP)   WP2: Development and advancement of national legislative framework on QA    3rd Consortium Meeting 25 February, 2022</vt:lpstr>
      <vt:lpstr>WP 2 – Activities (2021)</vt:lpstr>
      <vt:lpstr>WP 2 – Ongoing activities</vt:lpstr>
      <vt:lpstr>WP 2 – What’s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acronym: QFORTE Project title: QFORTE - Enhancement of Quality Assurance in Higher Education System in Moldova (Ref. nr.: 618742-EPP-1-2020-1-MD-EPPKA2-CBHE-SP)   The title: QFORTE’s achievements and obstacles for project’s activities implementation at the Ministry of Education and Research     Monitoring 29 October, 2021</dc:title>
  <dc:creator>VeliscoN</dc:creator>
  <cp:lastModifiedBy>Stela Guvir</cp:lastModifiedBy>
  <cp:revision>23</cp:revision>
  <cp:lastPrinted>2022-01-28T13:09:12Z</cp:lastPrinted>
  <dcterms:modified xsi:type="dcterms:W3CDTF">2022-02-20T18:29:36Z</dcterms:modified>
</cp:coreProperties>
</file>